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2A43"/>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921CDF-0525-C844-B875-DB99E99D27D7}" v="304" dt="2023-05-17T08:24:34.2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8390" autoAdjust="0"/>
    <p:restoredTop sz="96327"/>
  </p:normalViewPr>
  <p:slideViewPr>
    <p:cSldViewPr snapToGrid="0">
      <p:cViewPr>
        <p:scale>
          <a:sx n="33" d="100"/>
          <a:sy n="33" d="100"/>
        </p:scale>
        <p:origin x="2976"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董 然" userId="17e5b5fb-0a63-4b61-b151-5ef2f8c3c341" providerId="ADAL" clId="{8B921CDF-0525-C844-B875-DB99E99D27D7}"/>
    <pc:docChg chg="undo redo custSel modSld">
      <pc:chgData name="董 然" userId="17e5b5fb-0a63-4b61-b151-5ef2f8c3c341" providerId="ADAL" clId="{8B921CDF-0525-C844-B875-DB99E99D27D7}" dt="2023-05-17T08:32:21.114" v="2009" actId="14100"/>
      <pc:docMkLst>
        <pc:docMk/>
      </pc:docMkLst>
      <pc:sldChg chg="addSp delSp modSp mod delAnim modAnim">
        <pc:chgData name="董 然" userId="17e5b5fb-0a63-4b61-b151-5ef2f8c3c341" providerId="ADAL" clId="{8B921CDF-0525-C844-B875-DB99E99D27D7}" dt="2023-05-17T08:32:21.114" v="2009" actId="14100"/>
        <pc:sldMkLst>
          <pc:docMk/>
          <pc:sldMk cId="740910725" sldId="256"/>
        </pc:sldMkLst>
        <pc:spChg chg="mod">
          <ac:chgData name="董 然" userId="17e5b5fb-0a63-4b61-b151-5ef2f8c3c341" providerId="ADAL" clId="{8B921CDF-0525-C844-B875-DB99E99D27D7}" dt="2023-05-17T08:31:56.782" v="2008" actId="14100"/>
          <ac:spMkLst>
            <pc:docMk/>
            <pc:sldMk cId="740910725" sldId="256"/>
            <ac:spMk id="3" creationId="{2738AE37-E837-F30C-88EB-81295CB31827}"/>
          </ac:spMkLst>
        </pc:spChg>
        <pc:spChg chg="mod">
          <ac:chgData name="董 然" userId="17e5b5fb-0a63-4b61-b151-5ef2f8c3c341" providerId="ADAL" clId="{8B921CDF-0525-C844-B875-DB99E99D27D7}" dt="2023-05-17T08:32:21.114" v="2009" actId="14100"/>
          <ac:spMkLst>
            <pc:docMk/>
            <pc:sldMk cId="740910725" sldId="256"/>
            <ac:spMk id="4" creationId="{6E2B5459-DF9A-EA1C-3820-0AD7E43EC962}"/>
          </ac:spMkLst>
        </pc:spChg>
        <pc:spChg chg="mod">
          <ac:chgData name="董 然" userId="17e5b5fb-0a63-4b61-b151-5ef2f8c3c341" providerId="ADAL" clId="{8B921CDF-0525-C844-B875-DB99E99D27D7}" dt="2023-05-02T02:50:27.754" v="17" actId="14100"/>
          <ac:spMkLst>
            <pc:docMk/>
            <pc:sldMk cId="740910725" sldId="256"/>
            <ac:spMk id="5" creationId="{99831A9A-9BFB-4067-86C2-0C3BBA800EF3}"/>
          </ac:spMkLst>
        </pc:spChg>
        <pc:spChg chg="mod">
          <ac:chgData name="董 然" userId="17e5b5fb-0a63-4b61-b151-5ef2f8c3c341" providerId="ADAL" clId="{8B921CDF-0525-C844-B875-DB99E99D27D7}" dt="2023-05-02T02:52:39.154" v="37" actId="14100"/>
          <ac:spMkLst>
            <pc:docMk/>
            <pc:sldMk cId="740910725" sldId="256"/>
            <ac:spMk id="6" creationId="{9F17F984-E3D2-465B-8740-9FCDEFA1D5BB}"/>
          </ac:spMkLst>
        </pc:spChg>
        <pc:spChg chg="mod">
          <ac:chgData name="董 然" userId="17e5b5fb-0a63-4b61-b151-5ef2f8c3c341" providerId="ADAL" clId="{8B921CDF-0525-C844-B875-DB99E99D27D7}" dt="2023-05-02T02:45:17.135" v="4"/>
          <ac:spMkLst>
            <pc:docMk/>
            <pc:sldMk cId="740910725" sldId="256"/>
            <ac:spMk id="8" creationId="{273E3B2A-E124-48F0-A118-605987399E59}"/>
          </ac:spMkLst>
        </pc:spChg>
        <pc:spChg chg="mod">
          <ac:chgData name="董 然" userId="17e5b5fb-0a63-4b61-b151-5ef2f8c3c341" providerId="ADAL" clId="{8B921CDF-0525-C844-B875-DB99E99D27D7}" dt="2023-05-17T08:20:02.014" v="1838" actId="14100"/>
          <ac:spMkLst>
            <pc:docMk/>
            <pc:sldMk cId="740910725" sldId="256"/>
            <ac:spMk id="10" creationId="{3FF99CA4-0464-DFB2-B029-3765EF892742}"/>
          </ac:spMkLst>
        </pc:spChg>
        <pc:spChg chg="mod">
          <ac:chgData name="董 然" userId="17e5b5fb-0a63-4b61-b151-5ef2f8c3c341" providerId="ADAL" clId="{8B921CDF-0525-C844-B875-DB99E99D27D7}" dt="2023-05-17T08:20:18.463" v="1843" actId="14100"/>
          <ac:spMkLst>
            <pc:docMk/>
            <pc:sldMk cId="740910725" sldId="256"/>
            <ac:spMk id="11" creationId="{488C80B5-2930-9FBA-E843-80E84225CBC0}"/>
          </ac:spMkLst>
        </pc:spChg>
        <pc:spChg chg="mod">
          <ac:chgData name="董 然" userId="17e5b5fb-0a63-4b61-b151-5ef2f8c3c341" providerId="ADAL" clId="{8B921CDF-0525-C844-B875-DB99E99D27D7}" dt="2023-05-02T02:45:38.915" v="5"/>
          <ac:spMkLst>
            <pc:docMk/>
            <pc:sldMk cId="740910725" sldId="256"/>
            <ac:spMk id="13" creationId="{3D721ADD-574A-DADC-2474-DF9CEAEBF92E}"/>
          </ac:spMkLst>
        </pc:spChg>
        <pc:spChg chg="mod">
          <ac:chgData name="董 然" userId="17e5b5fb-0a63-4b61-b151-5ef2f8c3c341" providerId="ADAL" clId="{8B921CDF-0525-C844-B875-DB99E99D27D7}" dt="2023-05-02T14:13:57.722" v="1683" actId="20577"/>
          <ac:spMkLst>
            <pc:docMk/>
            <pc:sldMk cId="740910725" sldId="256"/>
            <ac:spMk id="14" creationId="{F4795223-7B44-DC5D-38D6-8B6F1BAAAB9C}"/>
          </ac:spMkLst>
        </pc:spChg>
        <pc:spChg chg="mod">
          <ac:chgData name="董 然" userId="17e5b5fb-0a63-4b61-b151-5ef2f8c3c341" providerId="ADAL" clId="{8B921CDF-0525-C844-B875-DB99E99D27D7}" dt="2023-05-17T08:30:27.184" v="1979" actId="14100"/>
          <ac:spMkLst>
            <pc:docMk/>
            <pc:sldMk cId="740910725" sldId="256"/>
            <ac:spMk id="16" creationId="{9DECEE9E-26B5-F740-0A2B-5ED88ED37319}"/>
          </ac:spMkLst>
        </pc:spChg>
        <pc:spChg chg="mod">
          <ac:chgData name="董 然" userId="17e5b5fb-0a63-4b61-b151-5ef2f8c3c341" providerId="ADAL" clId="{8B921CDF-0525-C844-B875-DB99E99D27D7}" dt="2023-05-17T08:25:45.779" v="1916" actId="14100"/>
          <ac:spMkLst>
            <pc:docMk/>
            <pc:sldMk cId="740910725" sldId="256"/>
            <ac:spMk id="17" creationId="{4FBA9A58-F113-F200-1791-1338F616390F}"/>
          </ac:spMkLst>
        </pc:spChg>
        <pc:spChg chg="mod">
          <ac:chgData name="董 然" userId="17e5b5fb-0a63-4b61-b151-5ef2f8c3c341" providerId="ADAL" clId="{8B921CDF-0525-C844-B875-DB99E99D27D7}" dt="2023-05-02T02:45:38.915" v="5"/>
          <ac:spMkLst>
            <pc:docMk/>
            <pc:sldMk cId="740910725" sldId="256"/>
            <ac:spMk id="19" creationId="{30402933-0E57-1FF1-DD7F-8531D07F3BDB}"/>
          </ac:spMkLst>
        </pc:spChg>
        <pc:spChg chg="mod">
          <ac:chgData name="董 然" userId="17e5b5fb-0a63-4b61-b151-5ef2f8c3c341" providerId="ADAL" clId="{8B921CDF-0525-C844-B875-DB99E99D27D7}" dt="2023-05-02T13:49:20.999" v="1231" actId="20577"/>
          <ac:spMkLst>
            <pc:docMk/>
            <pc:sldMk cId="740910725" sldId="256"/>
            <ac:spMk id="20" creationId="{65CBB84D-9C60-F99C-C021-AAE8009CB099}"/>
          </ac:spMkLst>
        </pc:spChg>
        <pc:spChg chg="mod">
          <ac:chgData name="董 然" userId="17e5b5fb-0a63-4b61-b151-5ef2f8c3c341" providerId="ADAL" clId="{8B921CDF-0525-C844-B875-DB99E99D27D7}" dt="2023-05-17T08:31:34.415" v="2006" actId="14100"/>
          <ac:spMkLst>
            <pc:docMk/>
            <pc:sldMk cId="740910725" sldId="256"/>
            <ac:spMk id="22" creationId="{8F543052-5424-58E1-3D13-80313398FA9D}"/>
          </ac:spMkLst>
        </pc:spChg>
        <pc:spChg chg="mod">
          <ac:chgData name="董 然" userId="17e5b5fb-0a63-4b61-b151-5ef2f8c3c341" providerId="ADAL" clId="{8B921CDF-0525-C844-B875-DB99E99D27D7}" dt="2023-05-17T08:31:11.346" v="2000" actId="1035"/>
          <ac:spMkLst>
            <pc:docMk/>
            <pc:sldMk cId="740910725" sldId="256"/>
            <ac:spMk id="23" creationId="{7186FEB8-90A0-AB53-42F5-B19F52960B51}"/>
          </ac:spMkLst>
        </pc:spChg>
        <pc:spChg chg="add mod">
          <ac:chgData name="董 然" userId="17e5b5fb-0a63-4b61-b151-5ef2f8c3c341" providerId="ADAL" clId="{8B921CDF-0525-C844-B875-DB99E99D27D7}" dt="2023-05-17T08:20:25.867" v="1845" actId="14100"/>
          <ac:spMkLst>
            <pc:docMk/>
            <pc:sldMk cId="740910725" sldId="256"/>
            <ac:spMk id="24" creationId="{C5882FCC-08D0-2F57-EFD7-C98E77BAE161}"/>
          </ac:spMkLst>
        </pc:spChg>
        <pc:spChg chg="add mod">
          <ac:chgData name="董 然" userId="17e5b5fb-0a63-4b61-b151-5ef2f8c3c341" providerId="ADAL" clId="{8B921CDF-0525-C844-B875-DB99E99D27D7}" dt="2023-05-17T08:22:31.371" v="1876" actId="1035"/>
          <ac:spMkLst>
            <pc:docMk/>
            <pc:sldMk cId="740910725" sldId="256"/>
            <ac:spMk id="25" creationId="{031DBC22-8377-17DD-8936-74E91FF4C613}"/>
          </ac:spMkLst>
        </pc:spChg>
        <pc:spChg chg="add del mod">
          <ac:chgData name="董 然" userId="17e5b5fb-0a63-4b61-b151-5ef2f8c3c341" providerId="ADAL" clId="{8B921CDF-0525-C844-B875-DB99E99D27D7}" dt="2023-05-02T22:09:29.489" v="1687" actId="478"/>
          <ac:spMkLst>
            <pc:docMk/>
            <pc:sldMk cId="740910725" sldId="256"/>
            <ac:spMk id="27" creationId="{19B97FDE-23EE-DD60-172F-CC5DD4F34007}"/>
          </ac:spMkLst>
        </pc:spChg>
        <pc:spChg chg="add del mod">
          <ac:chgData name="董 然" userId="17e5b5fb-0a63-4b61-b151-5ef2f8c3c341" providerId="ADAL" clId="{8B921CDF-0525-C844-B875-DB99E99D27D7}" dt="2023-05-02T14:11:17.514" v="1634" actId="478"/>
          <ac:spMkLst>
            <pc:docMk/>
            <pc:sldMk cId="740910725" sldId="256"/>
            <ac:spMk id="27" creationId="{290200C6-A290-B950-8B72-CE9DB2B5A457}"/>
          </ac:spMkLst>
        </pc:spChg>
        <pc:spChg chg="add mod">
          <ac:chgData name="董 然" userId="17e5b5fb-0a63-4b61-b151-5ef2f8c3c341" providerId="ADAL" clId="{8B921CDF-0525-C844-B875-DB99E99D27D7}" dt="2023-05-17T08:30:13.156" v="1977" actId="14100"/>
          <ac:spMkLst>
            <pc:docMk/>
            <pc:sldMk cId="740910725" sldId="256"/>
            <ac:spMk id="28" creationId="{DD448391-9CA2-EC85-397D-847F817E1D8C}"/>
          </ac:spMkLst>
        </pc:spChg>
        <pc:spChg chg="add del mod">
          <ac:chgData name="董 然" userId="17e5b5fb-0a63-4b61-b151-5ef2f8c3c341" providerId="ADAL" clId="{8B921CDF-0525-C844-B875-DB99E99D27D7}" dt="2023-05-02T09:00:09.220" v="612" actId="478"/>
          <ac:spMkLst>
            <pc:docMk/>
            <pc:sldMk cId="740910725" sldId="256"/>
            <ac:spMk id="29" creationId="{B17A3311-DF4A-5FCC-2281-9F3DFE660F4D}"/>
          </ac:spMkLst>
        </pc:spChg>
        <pc:spChg chg="add del mod">
          <ac:chgData name="董 然" userId="17e5b5fb-0a63-4b61-b151-5ef2f8c3c341" providerId="ADAL" clId="{8B921CDF-0525-C844-B875-DB99E99D27D7}" dt="2023-05-02T07:53:07.222" v="190" actId="478"/>
          <ac:spMkLst>
            <pc:docMk/>
            <pc:sldMk cId="740910725" sldId="256"/>
            <ac:spMk id="30" creationId="{49090A47-7449-A0DA-AD7D-16BED68D5150}"/>
          </ac:spMkLst>
        </pc:spChg>
        <pc:spChg chg="add mod">
          <ac:chgData name="董 然" userId="17e5b5fb-0a63-4b61-b151-5ef2f8c3c341" providerId="ADAL" clId="{8B921CDF-0525-C844-B875-DB99E99D27D7}" dt="2023-05-17T08:28:41.263" v="1972" actId="1035"/>
          <ac:spMkLst>
            <pc:docMk/>
            <pc:sldMk cId="740910725" sldId="256"/>
            <ac:spMk id="30" creationId="{70B89531-52C4-3188-87F2-0CCCF49F2303}"/>
          </ac:spMkLst>
        </pc:spChg>
        <pc:spChg chg="add del mod">
          <ac:chgData name="董 然" userId="17e5b5fb-0a63-4b61-b151-5ef2f8c3c341" providerId="ADAL" clId="{8B921CDF-0525-C844-B875-DB99E99D27D7}" dt="2023-05-02T07:57:58.273" v="217" actId="478"/>
          <ac:spMkLst>
            <pc:docMk/>
            <pc:sldMk cId="740910725" sldId="256"/>
            <ac:spMk id="31" creationId="{35F7FD99-C82B-3373-B683-488C21BC484D}"/>
          </ac:spMkLst>
        </pc:spChg>
        <pc:spChg chg="add mod">
          <ac:chgData name="董 然" userId="17e5b5fb-0a63-4b61-b151-5ef2f8c3c341" providerId="ADAL" clId="{8B921CDF-0525-C844-B875-DB99E99D27D7}" dt="2023-05-17T08:28:41.263" v="1972" actId="1035"/>
          <ac:spMkLst>
            <pc:docMk/>
            <pc:sldMk cId="740910725" sldId="256"/>
            <ac:spMk id="31" creationId="{FA701DC4-4D64-5653-4FA6-8C16F70D67F5}"/>
          </ac:spMkLst>
        </pc:spChg>
        <pc:spChg chg="add del mod">
          <ac:chgData name="董 然" userId="17e5b5fb-0a63-4b61-b151-5ef2f8c3c341" providerId="ADAL" clId="{8B921CDF-0525-C844-B875-DB99E99D27D7}" dt="2023-05-02T06:55:43.863" v="115" actId="478"/>
          <ac:spMkLst>
            <pc:docMk/>
            <pc:sldMk cId="740910725" sldId="256"/>
            <ac:spMk id="32" creationId="{0E5BC57B-9118-0220-3402-15E2F82DFF2F}"/>
          </ac:spMkLst>
        </pc:spChg>
        <pc:spChg chg="add mod">
          <ac:chgData name="董 然" userId="17e5b5fb-0a63-4b61-b151-5ef2f8c3c341" providerId="ADAL" clId="{8B921CDF-0525-C844-B875-DB99E99D27D7}" dt="2023-05-17T08:28:41.263" v="1972" actId="1035"/>
          <ac:spMkLst>
            <pc:docMk/>
            <pc:sldMk cId="740910725" sldId="256"/>
            <ac:spMk id="33" creationId="{7FF2EF0D-A052-3040-B988-CBCADB8C5B98}"/>
          </ac:spMkLst>
        </pc:spChg>
        <pc:spChg chg="mod">
          <ac:chgData name="董 然" userId="17e5b5fb-0a63-4b61-b151-5ef2f8c3c341" providerId="ADAL" clId="{8B921CDF-0525-C844-B875-DB99E99D27D7}" dt="2023-05-02T22:12:43.654" v="1742" actId="1076"/>
          <ac:spMkLst>
            <pc:docMk/>
            <pc:sldMk cId="740910725" sldId="256"/>
            <ac:spMk id="35" creationId="{8E7EF352-18D2-5869-3E47-C12CBE5CF7A3}"/>
          </ac:spMkLst>
        </pc:spChg>
        <pc:spChg chg="mod">
          <ac:chgData name="董 然" userId="17e5b5fb-0a63-4b61-b151-5ef2f8c3c341" providerId="ADAL" clId="{8B921CDF-0525-C844-B875-DB99E99D27D7}" dt="2023-05-02T02:45:38.915" v="5"/>
          <ac:spMkLst>
            <pc:docMk/>
            <pc:sldMk cId="740910725" sldId="256"/>
            <ac:spMk id="35" creationId="{E3D3839D-182A-27FF-3FB2-F52D56398D74}"/>
          </ac:spMkLst>
        </pc:spChg>
        <pc:spChg chg="mod">
          <ac:chgData name="董 然" userId="17e5b5fb-0a63-4b61-b151-5ef2f8c3c341" providerId="ADAL" clId="{8B921CDF-0525-C844-B875-DB99E99D27D7}" dt="2023-05-02T02:45:38.915" v="5"/>
          <ac:spMkLst>
            <pc:docMk/>
            <pc:sldMk cId="740910725" sldId="256"/>
            <ac:spMk id="36" creationId="{E698048D-4B52-8533-F603-240C07EB4761}"/>
          </ac:spMkLst>
        </pc:spChg>
        <pc:spChg chg="add mod">
          <ac:chgData name="董 然" userId="17e5b5fb-0a63-4b61-b151-5ef2f8c3c341" providerId="ADAL" clId="{8B921CDF-0525-C844-B875-DB99E99D27D7}" dt="2023-05-17T08:28:41.263" v="1972" actId="1035"/>
          <ac:spMkLst>
            <pc:docMk/>
            <pc:sldMk cId="740910725" sldId="256"/>
            <ac:spMk id="36" creationId="{EE75D988-5712-B6B1-1AB4-38E3F95C0FCF}"/>
          </ac:spMkLst>
        </pc:spChg>
        <pc:spChg chg="mod">
          <ac:chgData name="董 然" userId="17e5b5fb-0a63-4b61-b151-5ef2f8c3c341" providerId="ADAL" clId="{8B921CDF-0525-C844-B875-DB99E99D27D7}" dt="2023-05-02T02:45:38.915" v="5"/>
          <ac:spMkLst>
            <pc:docMk/>
            <pc:sldMk cId="740910725" sldId="256"/>
            <ac:spMk id="37" creationId="{20671331-6E7A-175C-F9A1-C47C7D4096FD}"/>
          </ac:spMkLst>
        </pc:spChg>
        <pc:spChg chg="add mod">
          <ac:chgData name="董 然" userId="17e5b5fb-0a63-4b61-b151-5ef2f8c3c341" providerId="ADAL" clId="{8B921CDF-0525-C844-B875-DB99E99D27D7}" dt="2023-05-17T08:28:41.263" v="1972" actId="1035"/>
          <ac:spMkLst>
            <pc:docMk/>
            <pc:sldMk cId="740910725" sldId="256"/>
            <ac:spMk id="37" creationId="{E85B5459-378F-DD53-06F8-7AA82FA529E5}"/>
          </ac:spMkLst>
        </pc:spChg>
        <pc:spChg chg="add mod">
          <ac:chgData name="董 然" userId="17e5b5fb-0a63-4b61-b151-5ef2f8c3c341" providerId="ADAL" clId="{8B921CDF-0525-C844-B875-DB99E99D27D7}" dt="2023-05-17T08:28:41.263" v="1972" actId="1035"/>
          <ac:spMkLst>
            <pc:docMk/>
            <pc:sldMk cId="740910725" sldId="256"/>
            <ac:spMk id="38" creationId="{B9833B60-8244-A9C3-3FF6-13985AB7A540}"/>
          </ac:spMkLst>
        </pc:spChg>
        <pc:spChg chg="mod">
          <ac:chgData name="董 然" userId="17e5b5fb-0a63-4b61-b151-5ef2f8c3c341" providerId="ADAL" clId="{8B921CDF-0525-C844-B875-DB99E99D27D7}" dt="2023-05-02T02:45:38.915" v="5"/>
          <ac:spMkLst>
            <pc:docMk/>
            <pc:sldMk cId="740910725" sldId="256"/>
            <ac:spMk id="39" creationId="{46A7515C-9585-BE92-43EE-F508B06FC0A0}"/>
          </ac:spMkLst>
        </pc:spChg>
        <pc:spChg chg="add mod">
          <ac:chgData name="董 然" userId="17e5b5fb-0a63-4b61-b151-5ef2f8c3c341" providerId="ADAL" clId="{8B921CDF-0525-C844-B875-DB99E99D27D7}" dt="2023-05-17T08:22:31.371" v="1876" actId="1035"/>
          <ac:spMkLst>
            <pc:docMk/>
            <pc:sldMk cId="740910725" sldId="256"/>
            <ac:spMk id="40" creationId="{C22FA012-07D2-6BC1-A77B-69DF32E655B5}"/>
          </ac:spMkLst>
        </pc:spChg>
        <pc:spChg chg="add mod">
          <ac:chgData name="董 然" userId="17e5b5fb-0a63-4b61-b151-5ef2f8c3c341" providerId="ADAL" clId="{8B921CDF-0525-C844-B875-DB99E99D27D7}" dt="2023-05-17T08:22:31.371" v="1876" actId="1035"/>
          <ac:spMkLst>
            <pc:docMk/>
            <pc:sldMk cId="740910725" sldId="256"/>
            <ac:spMk id="42" creationId="{FCD455F3-FD37-A1A4-7CC1-0F3A438EB887}"/>
          </ac:spMkLst>
        </pc:spChg>
        <pc:spChg chg="mod">
          <ac:chgData name="董 然" userId="17e5b5fb-0a63-4b61-b151-5ef2f8c3c341" providerId="ADAL" clId="{8B921CDF-0525-C844-B875-DB99E99D27D7}" dt="2023-05-02T02:45:38.915" v="5"/>
          <ac:spMkLst>
            <pc:docMk/>
            <pc:sldMk cId="740910725" sldId="256"/>
            <ac:spMk id="44" creationId="{6CB621AD-FF6B-ED0C-9B8D-ECE542EFDEFA}"/>
          </ac:spMkLst>
        </pc:spChg>
        <pc:spChg chg="add mod">
          <ac:chgData name="董 然" userId="17e5b5fb-0a63-4b61-b151-5ef2f8c3c341" providerId="ADAL" clId="{8B921CDF-0525-C844-B875-DB99E99D27D7}" dt="2023-05-17T08:22:31.371" v="1876" actId="1035"/>
          <ac:spMkLst>
            <pc:docMk/>
            <pc:sldMk cId="740910725" sldId="256"/>
            <ac:spMk id="44" creationId="{D2D52FEA-BEC9-20F9-AA7B-9E123E7C03B6}"/>
          </ac:spMkLst>
        </pc:spChg>
        <pc:spChg chg="add mod">
          <ac:chgData name="董 然" userId="17e5b5fb-0a63-4b61-b151-5ef2f8c3c341" providerId="ADAL" clId="{8B921CDF-0525-C844-B875-DB99E99D27D7}" dt="2023-05-17T08:22:31.371" v="1876" actId="1035"/>
          <ac:spMkLst>
            <pc:docMk/>
            <pc:sldMk cId="740910725" sldId="256"/>
            <ac:spMk id="47" creationId="{882FA988-A90D-1EFC-8B9A-4C1F7610A75F}"/>
          </ac:spMkLst>
        </pc:spChg>
        <pc:spChg chg="mod">
          <ac:chgData name="董 然" userId="17e5b5fb-0a63-4b61-b151-5ef2f8c3c341" providerId="ADAL" clId="{8B921CDF-0525-C844-B875-DB99E99D27D7}" dt="2023-05-02T02:45:38.915" v="5"/>
          <ac:spMkLst>
            <pc:docMk/>
            <pc:sldMk cId="740910725" sldId="256"/>
            <ac:spMk id="48" creationId="{27B3A002-AF11-DD58-A134-17D655391EDF}"/>
          </ac:spMkLst>
        </pc:spChg>
        <pc:spChg chg="add mod">
          <ac:chgData name="董 然" userId="17e5b5fb-0a63-4b61-b151-5ef2f8c3c341" providerId="ADAL" clId="{8B921CDF-0525-C844-B875-DB99E99D27D7}" dt="2023-05-17T08:22:31.371" v="1876" actId="1035"/>
          <ac:spMkLst>
            <pc:docMk/>
            <pc:sldMk cId="740910725" sldId="256"/>
            <ac:spMk id="48" creationId="{F66A4B50-AF69-DE26-9029-7881564E0A2C}"/>
          </ac:spMkLst>
        </pc:spChg>
        <pc:spChg chg="add mod">
          <ac:chgData name="董 然" userId="17e5b5fb-0a63-4b61-b151-5ef2f8c3c341" providerId="ADAL" clId="{8B921CDF-0525-C844-B875-DB99E99D27D7}" dt="2023-05-17T08:31:37.651" v="2007" actId="1035"/>
          <ac:spMkLst>
            <pc:docMk/>
            <pc:sldMk cId="740910725" sldId="256"/>
            <ac:spMk id="49" creationId="{736D1C79-40E5-ACD4-DB51-FB20FF07232A}"/>
          </ac:spMkLst>
        </pc:spChg>
        <pc:spChg chg="add del mod">
          <ac:chgData name="董 然" userId="17e5b5fb-0a63-4b61-b151-5ef2f8c3c341" providerId="ADAL" clId="{8B921CDF-0525-C844-B875-DB99E99D27D7}" dt="2023-05-02T07:59:21.040" v="230" actId="478"/>
          <ac:spMkLst>
            <pc:docMk/>
            <pc:sldMk cId="740910725" sldId="256"/>
            <ac:spMk id="50" creationId="{DDE27CD9-1312-0673-36C3-F6C7683C43CB}"/>
          </ac:spMkLst>
        </pc:spChg>
        <pc:spChg chg="add del mod">
          <ac:chgData name="董 然" userId="17e5b5fb-0a63-4b61-b151-5ef2f8c3c341" providerId="ADAL" clId="{8B921CDF-0525-C844-B875-DB99E99D27D7}" dt="2023-05-02T12:49:07.995" v="724" actId="478"/>
          <ac:spMkLst>
            <pc:docMk/>
            <pc:sldMk cId="740910725" sldId="256"/>
            <ac:spMk id="51" creationId="{F83F22BE-56BD-49BD-FF10-49FB2111A228}"/>
          </ac:spMkLst>
        </pc:spChg>
        <pc:spChg chg="mod">
          <ac:chgData name="董 然" userId="17e5b5fb-0a63-4b61-b151-5ef2f8c3c341" providerId="ADAL" clId="{8B921CDF-0525-C844-B875-DB99E99D27D7}" dt="2023-05-02T22:10:45.112" v="1688"/>
          <ac:spMkLst>
            <pc:docMk/>
            <pc:sldMk cId="740910725" sldId="256"/>
            <ac:spMk id="52" creationId="{4C72D44F-D1F2-9721-F9D3-4A11D61C225B}"/>
          </ac:spMkLst>
        </pc:spChg>
        <pc:spChg chg="add mod">
          <ac:chgData name="董 然" userId="17e5b5fb-0a63-4b61-b151-5ef2f8c3c341" providerId="ADAL" clId="{8B921CDF-0525-C844-B875-DB99E99D27D7}" dt="2023-05-17T08:22:31.371" v="1876" actId="1035"/>
          <ac:spMkLst>
            <pc:docMk/>
            <pc:sldMk cId="740910725" sldId="256"/>
            <ac:spMk id="53" creationId="{FA3F305A-3517-6A81-BB70-905EBEC06641}"/>
          </ac:spMkLst>
        </pc:spChg>
        <pc:spChg chg="add del mod">
          <ac:chgData name="董 然" userId="17e5b5fb-0a63-4b61-b151-5ef2f8c3c341" providerId="ADAL" clId="{8B921CDF-0525-C844-B875-DB99E99D27D7}" dt="2023-05-02T14:07:52.646" v="1554" actId="478"/>
          <ac:spMkLst>
            <pc:docMk/>
            <pc:sldMk cId="740910725" sldId="256"/>
            <ac:spMk id="54" creationId="{30D80B0A-905A-D878-C6E4-3EDAA40D1263}"/>
          </ac:spMkLst>
        </pc:spChg>
        <pc:spChg chg="mod">
          <ac:chgData name="董 然" userId="17e5b5fb-0a63-4b61-b151-5ef2f8c3c341" providerId="ADAL" clId="{8B921CDF-0525-C844-B875-DB99E99D27D7}" dt="2023-05-02T22:10:45.112" v="1688"/>
          <ac:spMkLst>
            <pc:docMk/>
            <pc:sldMk cId="740910725" sldId="256"/>
            <ac:spMk id="54" creationId="{94EB9771-2133-D435-7CBD-3D60CAA0C863}"/>
          </ac:spMkLst>
        </pc:spChg>
        <pc:spChg chg="mod">
          <ac:chgData name="董 然" userId="17e5b5fb-0a63-4b61-b151-5ef2f8c3c341" providerId="ADAL" clId="{8B921CDF-0525-C844-B875-DB99E99D27D7}" dt="2023-05-02T22:10:45.112" v="1688"/>
          <ac:spMkLst>
            <pc:docMk/>
            <pc:sldMk cId="740910725" sldId="256"/>
            <ac:spMk id="55" creationId="{E5455F46-AA3F-E4E7-54A4-531547DD6AFD}"/>
          </ac:spMkLst>
        </pc:spChg>
        <pc:spChg chg="add del mod">
          <ac:chgData name="董 然" userId="17e5b5fb-0a63-4b61-b151-5ef2f8c3c341" providerId="ADAL" clId="{8B921CDF-0525-C844-B875-DB99E99D27D7}" dt="2023-05-02T13:55:44.869" v="1308" actId="478"/>
          <ac:spMkLst>
            <pc:docMk/>
            <pc:sldMk cId="740910725" sldId="256"/>
            <ac:spMk id="55" creationId="{EFF0104A-9B80-8FA6-3C49-1B99E98EB959}"/>
          </ac:spMkLst>
        </pc:spChg>
        <pc:spChg chg="mod">
          <ac:chgData name="董 然" userId="17e5b5fb-0a63-4b61-b151-5ef2f8c3c341" providerId="ADAL" clId="{8B921CDF-0525-C844-B875-DB99E99D27D7}" dt="2023-05-02T22:10:45.112" v="1688"/>
          <ac:spMkLst>
            <pc:docMk/>
            <pc:sldMk cId="740910725" sldId="256"/>
            <ac:spMk id="56" creationId="{0DD98934-8DD9-D4CA-6A4A-652EE8271B54}"/>
          </ac:spMkLst>
        </pc:spChg>
        <pc:spChg chg="add del mod">
          <ac:chgData name="董 然" userId="17e5b5fb-0a63-4b61-b151-5ef2f8c3c341" providerId="ADAL" clId="{8B921CDF-0525-C844-B875-DB99E99D27D7}" dt="2023-05-02T13:55:42.364" v="1307" actId="478"/>
          <ac:spMkLst>
            <pc:docMk/>
            <pc:sldMk cId="740910725" sldId="256"/>
            <ac:spMk id="56" creationId="{F3218613-6B5D-A28A-3971-7AF2147AFB1A}"/>
          </ac:spMkLst>
        </pc:spChg>
        <pc:spChg chg="mod">
          <ac:chgData name="董 然" userId="17e5b5fb-0a63-4b61-b151-5ef2f8c3c341" providerId="ADAL" clId="{8B921CDF-0525-C844-B875-DB99E99D27D7}" dt="2023-05-02T22:10:45.112" v="1688"/>
          <ac:spMkLst>
            <pc:docMk/>
            <pc:sldMk cId="740910725" sldId="256"/>
            <ac:spMk id="57" creationId="{93AB00D5-01BC-C5DF-9B54-1E004681EE65}"/>
          </ac:spMkLst>
        </pc:spChg>
        <pc:spChg chg="add del mod">
          <ac:chgData name="董 然" userId="17e5b5fb-0a63-4b61-b151-5ef2f8c3c341" providerId="ADAL" clId="{8B921CDF-0525-C844-B875-DB99E99D27D7}" dt="2023-05-02T13:55:59.778" v="1309" actId="478"/>
          <ac:spMkLst>
            <pc:docMk/>
            <pc:sldMk cId="740910725" sldId="256"/>
            <ac:spMk id="57" creationId="{9F638449-92B3-7601-6EC6-FB6442B5C8A6}"/>
          </ac:spMkLst>
        </pc:spChg>
        <pc:spChg chg="mod">
          <ac:chgData name="董 然" userId="17e5b5fb-0a63-4b61-b151-5ef2f8c3c341" providerId="ADAL" clId="{8B921CDF-0525-C844-B875-DB99E99D27D7}" dt="2023-05-02T22:10:45.112" v="1688"/>
          <ac:spMkLst>
            <pc:docMk/>
            <pc:sldMk cId="740910725" sldId="256"/>
            <ac:spMk id="58" creationId="{43FFC198-FCBD-0F7C-0B62-5328707093FD}"/>
          </ac:spMkLst>
        </pc:spChg>
        <pc:spChg chg="add del mod">
          <ac:chgData name="董 然" userId="17e5b5fb-0a63-4b61-b151-5ef2f8c3c341" providerId="ADAL" clId="{8B921CDF-0525-C844-B875-DB99E99D27D7}" dt="2023-05-02T13:56:02.487" v="1310" actId="478"/>
          <ac:spMkLst>
            <pc:docMk/>
            <pc:sldMk cId="740910725" sldId="256"/>
            <ac:spMk id="58" creationId="{FA713E31-5357-BBD1-8C70-815EC1ACDB0D}"/>
          </ac:spMkLst>
        </pc:spChg>
        <pc:spChg chg="mod">
          <ac:chgData name="董 然" userId="17e5b5fb-0a63-4b61-b151-5ef2f8c3c341" providerId="ADAL" clId="{8B921CDF-0525-C844-B875-DB99E99D27D7}" dt="2023-05-02T22:10:45.112" v="1688"/>
          <ac:spMkLst>
            <pc:docMk/>
            <pc:sldMk cId="740910725" sldId="256"/>
            <ac:spMk id="59" creationId="{90C5C68E-F544-8D1D-7499-A2AA839DCDDC}"/>
          </ac:spMkLst>
        </pc:spChg>
        <pc:spChg chg="mod">
          <ac:chgData name="董 然" userId="17e5b5fb-0a63-4b61-b151-5ef2f8c3c341" providerId="ADAL" clId="{8B921CDF-0525-C844-B875-DB99E99D27D7}" dt="2023-05-02T22:10:45.112" v="1688"/>
          <ac:spMkLst>
            <pc:docMk/>
            <pc:sldMk cId="740910725" sldId="256"/>
            <ac:spMk id="60" creationId="{4E587720-F878-2241-D7B1-DF28A05D9D4C}"/>
          </ac:spMkLst>
        </pc:spChg>
        <pc:spChg chg="mod">
          <ac:chgData name="董 然" userId="17e5b5fb-0a63-4b61-b151-5ef2f8c3c341" providerId="ADAL" clId="{8B921CDF-0525-C844-B875-DB99E99D27D7}" dt="2023-05-02T02:45:38.915" v="5"/>
          <ac:spMkLst>
            <pc:docMk/>
            <pc:sldMk cId="740910725" sldId="256"/>
            <ac:spMk id="60" creationId="{4F729AC5-73D1-B5B8-713E-90E48F24B67B}"/>
          </ac:spMkLst>
        </pc:spChg>
        <pc:spChg chg="mod">
          <ac:chgData name="董 然" userId="17e5b5fb-0a63-4b61-b151-5ef2f8c3c341" providerId="ADAL" clId="{8B921CDF-0525-C844-B875-DB99E99D27D7}" dt="2023-05-02T02:45:38.915" v="5"/>
          <ac:spMkLst>
            <pc:docMk/>
            <pc:sldMk cId="740910725" sldId="256"/>
            <ac:spMk id="61" creationId="{A6EA7E22-DD3B-897D-C8FE-2010F3680B94}"/>
          </ac:spMkLst>
        </pc:spChg>
        <pc:spChg chg="mod">
          <ac:chgData name="董 然" userId="17e5b5fb-0a63-4b61-b151-5ef2f8c3c341" providerId="ADAL" clId="{8B921CDF-0525-C844-B875-DB99E99D27D7}" dt="2023-05-02T22:10:45.112" v="1688"/>
          <ac:spMkLst>
            <pc:docMk/>
            <pc:sldMk cId="740910725" sldId="256"/>
            <ac:spMk id="61" creationId="{FF48769A-71AC-8A54-3D6E-C2D9BFAAE662}"/>
          </ac:spMkLst>
        </pc:spChg>
        <pc:spChg chg="mod">
          <ac:chgData name="董 然" userId="17e5b5fb-0a63-4b61-b151-5ef2f8c3c341" providerId="ADAL" clId="{8B921CDF-0525-C844-B875-DB99E99D27D7}" dt="2023-05-02T02:45:38.915" v="5"/>
          <ac:spMkLst>
            <pc:docMk/>
            <pc:sldMk cId="740910725" sldId="256"/>
            <ac:spMk id="62" creationId="{5C5A9660-760E-7BBF-B93A-58AEED5D4648}"/>
          </ac:spMkLst>
        </pc:spChg>
        <pc:spChg chg="mod">
          <ac:chgData name="董 然" userId="17e5b5fb-0a63-4b61-b151-5ef2f8c3c341" providerId="ADAL" clId="{8B921CDF-0525-C844-B875-DB99E99D27D7}" dt="2023-05-02T22:10:45.112" v="1688"/>
          <ac:spMkLst>
            <pc:docMk/>
            <pc:sldMk cId="740910725" sldId="256"/>
            <ac:spMk id="62" creationId="{DFD9298B-8440-B99F-6531-BD82ED22C85C}"/>
          </ac:spMkLst>
        </pc:spChg>
        <pc:spChg chg="mod">
          <ac:chgData name="董 然" userId="17e5b5fb-0a63-4b61-b151-5ef2f8c3c341" providerId="ADAL" clId="{8B921CDF-0525-C844-B875-DB99E99D27D7}" dt="2023-05-02T02:45:38.915" v="5"/>
          <ac:spMkLst>
            <pc:docMk/>
            <pc:sldMk cId="740910725" sldId="256"/>
            <ac:spMk id="63" creationId="{AA64BE42-94E8-EA36-08C7-9459130BC1EA}"/>
          </ac:spMkLst>
        </pc:spChg>
        <pc:spChg chg="mod">
          <ac:chgData name="董 然" userId="17e5b5fb-0a63-4b61-b151-5ef2f8c3c341" providerId="ADAL" clId="{8B921CDF-0525-C844-B875-DB99E99D27D7}" dt="2023-05-02T22:10:45.112" v="1688"/>
          <ac:spMkLst>
            <pc:docMk/>
            <pc:sldMk cId="740910725" sldId="256"/>
            <ac:spMk id="63" creationId="{EF497004-692F-BB10-B92A-91A22072EA17}"/>
          </ac:spMkLst>
        </pc:spChg>
        <pc:spChg chg="mod">
          <ac:chgData name="董 然" userId="17e5b5fb-0a63-4b61-b151-5ef2f8c3c341" providerId="ADAL" clId="{8B921CDF-0525-C844-B875-DB99E99D27D7}" dt="2023-05-02T22:10:45.112" v="1688"/>
          <ac:spMkLst>
            <pc:docMk/>
            <pc:sldMk cId="740910725" sldId="256"/>
            <ac:spMk id="64" creationId="{623ED5D4-DDB5-1ED2-43C4-B25926099A65}"/>
          </ac:spMkLst>
        </pc:spChg>
        <pc:spChg chg="add mod">
          <ac:chgData name="董 然" userId="17e5b5fb-0a63-4b61-b151-5ef2f8c3c341" providerId="ADAL" clId="{8B921CDF-0525-C844-B875-DB99E99D27D7}" dt="2023-05-02T22:12:59.898" v="1755" actId="1038"/>
          <ac:spMkLst>
            <pc:docMk/>
            <pc:sldMk cId="740910725" sldId="256"/>
            <ac:spMk id="66" creationId="{87A02548-331B-F5AA-2BFD-45BB5C451299}"/>
          </ac:spMkLst>
        </pc:spChg>
        <pc:spChg chg="mod">
          <ac:chgData name="董 然" userId="17e5b5fb-0a63-4b61-b151-5ef2f8c3c341" providerId="ADAL" clId="{8B921CDF-0525-C844-B875-DB99E99D27D7}" dt="2023-05-02T02:45:38.915" v="5"/>
          <ac:spMkLst>
            <pc:docMk/>
            <pc:sldMk cId="740910725" sldId="256"/>
            <ac:spMk id="67" creationId="{035750D5-AF09-2D99-ECD2-4C525696D89B}"/>
          </ac:spMkLst>
        </pc:spChg>
        <pc:spChg chg="add del mod">
          <ac:chgData name="董 然" userId="17e5b5fb-0a63-4b61-b151-5ef2f8c3c341" providerId="ADAL" clId="{8B921CDF-0525-C844-B875-DB99E99D27D7}" dt="2023-05-02T22:11:37.075" v="1702" actId="478"/>
          <ac:spMkLst>
            <pc:docMk/>
            <pc:sldMk cId="740910725" sldId="256"/>
            <ac:spMk id="67" creationId="{E4D23D7B-54D1-B48A-2179-7ED3B9CBF42E}"/>
          </ac:spMkLst>
        </pc:spChg>
        <pc:spChg chg="add del mod">
          <ac:chgData name="董 然" userId="17e5b5fb-0a63-4b61-b151-5ef2f8c3c341" providerId="ADAL" clId="{8B921CDF-0525-C844-B875-DB99E99D27D7}" dt="2023-05-02T22:11:39.775" v="1703" actId="478"/>
          <ac:spMkLst>
            <pc:docMk/>
            <pc:sldMk cId="740910725" sldId="256"/>
            <ac:spMk id="68" creationId="{19D93C19-4FC2-EC84-2B1F-C12F615C5762}"/>
          </ac:spMkLst>
        </pc:spChg>
        <pc:spChg chg="mod">
          <ac:chgData name="董 然" userId="17e5b5fb-0a63-4b61-b151-5ef2f8c3c341" providerId="ADAL" clId="{8B921CDF-0525-C844-B875-DB99E99D27D7}" dt="2023-05-02T02:45:38.915" v="5"/>
          <ac:spMkLst>
            <pc:docMk/>
            <pc:sldMk cId="740910725" sldId="256"/>
            <ac:spMk id="68" creationId="{3076E6D6-E4C2-07B6-1D1E-19F2EF76D062}"/>
          </ac:spMkLst>
        </pc:spChg>
        <pc:spChg chg="add del mod">
          <ac:chgData name="董 然" userId="17e5b5fb-0a63-4b61-b151-5ef2f8c3c341" providerId="ADAL" clId="{8B921CDF-0525-C844-B875-DB99E99D27D7}" dt="2023-05-02T22:11:42.333" v="1704" actId="478"/>
          <ac:spMkLst>
            <pc:docMk/>
            <pc:sldMk cId="740910725" sldId="256"/>
            <ac:spMk id="69" creationId="{3048A057-A1A1-3CE8-B094-852D5F29AFBA}"/>
          </ac:spMkLst>
        </pc:spChg>
        <pc:spChg chg="mod">
          <ac:chgData name="董 然" userId="17e5b5fb-0a63-4b61-b151-5ef2f8c3c341" providerId="ADAL" clId="{8B921CDF-0525-C844-B875-DB99E99D27D7}" dt="2023-05-02T02:45:38.915" v="5"/>
          <ac:spMkLst>
            <pc:docMk/>
            <pc:sldMk cId="740910725" sldId="256"/>
            <ac:spMk id="69" creationId="{8C5A15FA-D25D-0D8B-7491-8D1842169DB7}"/>
          </ac:spMkLst>
        </pc:spChg>
        <pc:spChg chg="add mod">
          <ac:chgData name="董 然" userId="17e5b5fb-0a63-4b61-b151-5ef2f8c3c341" providerId="ADAL" clId="{8B921CDF-0525-C844-B875-DB99E99D27D7}" dt="2023-05-02T22:12:41.734" v="1741" actId="1076"/>
          <ac:spMkLst>
            <pc:docMk/>
            <pc:sldMk cId="740910725" sldId="256"/>
            <ac:spMk id="70" creationId="{4A96AEBA-36CB-DF67-62B5-9F5AAF19EB6F}"/>
          </ac:spMkLst>
        </pc:spChg>
        <pc:spChg chg="mod">
          <ac:chgData name="董 然" userId="17e5b5fb-0a63-4b61-b151-5ef2f8c3c341" providerId="ADAL" clId="{8B921CDF-0525-C844-B875-DB99E99D27D7}" dt="2023-05-02T02:45:38.915" v="5"/>
          <ac:spMkLst>
            <pc:docMk/>
            <pc:sldMk cId="740910725" sldId="256"/>
            <ac:spMk id="71" creationId="{98FDF2EF-1916-BAF3-98D2-FB8374C2920C}"/>
          </ac:spMkLst>
        </pc:spChg>
        <pc:spChg chg="mod">
          <ac:chgData name="董 然" userId="17e5b5fb-0a63-4b61-b151-5ef2f8c3c341" providerId="ADAL" clId="{8B921CDF-0525-C844-B875-DB99E99D27D7}" dt="2023-05-02T02:45:38.915" v="5"/>
          <ac:spMkLst>
            <pc:docMk/>
            <pc:sldMk cId="740910725" sldId="256"/>
            <ac:spMk id="72" creationId="{7E15B56B-2067-95CD-A932-BAFDE0226335}"/>
          </ac:spMkLst>
        </pc:spChg>
        <pc:spChg chg="mod">
          <ac:chgData name="董 然" userId="17e5b5fb-0a63-4b61-b151-5ef2f8c3c341" providerId="ADAL" clId="{8B921CDF-0525-C844-B875-DB99E99D27D7}" dt="2023-05-02T02:45:38.915" v="5"/>
          <ac:spMkLst>
            <pc:docMk/>
            <pc:sldMk cId="740910725" sldId="256"/>
            <ac:spMk id="73" creationId="{A1F81EDA-FF83-ADBA-A7EF-CEAB86192167}"/>
          </ac:spMkLst>
        </pc:spChg>
        <pc:spChg chg="mod">
          <ac:chgData name="董 然" userId="17e5b5fb-0a63-4b61-b151-5ef2f8c3c341" providerId="ADAL" clId="{8B921CDF-0525-C844-B875-DB99E99D27D7}" dt="2023-05-02T02:45:38.915" v="5"/>
          <ac:spMkLst>
            <pc:docMk/>
            <pc:sldMk cId="740910725" sldId="256"/>
            <ac:spMk id="75" creationId="{28619FC7-6555-B1CE-8361-E4C85A4D6175}"/>
          </ac:spMkLst>
        </pc:spChg>
        <pc:spChg chg="add del mod">
          <ac:chgData name="董 然" userId="17e5b5fb-0a63-4b61-b151-5ef2f8c3c341" providerId="ADAL" clId="{8B921CDF-0525-C844-B875-DB99E99D27D7}" dt="2023-05-02T06:44:14.083" v="55" actId="478"/>
          <ac:spMkLst>
            <pc:docMk/>
            <pc:sldMk cId="740910725" sldId="256"/>
            <ac:spMk id="77" creationId="{68282430-60F4-BB2D-923B-4795958159B4}"/>
          </ac:spMkLst>
        </pc:spChg>
        <pc:spChg chg="add del mod">
          <ac:chgData name="董 然" userId="17e5b5fb-0a63-4b61-b151-5ef2f8c3c341" providerId="ADAL" clId="{8B921CDF-0525-C844-B875-DB99E99D27D7}" dt="2023-05-02T09:00:47.918" v="631" actId="478"/>
          <ac:spMkLst>
            <pc:docMk/>
            <pc:sldMk cId="740910725" sldId="256"/>
            <ac:spMk id="78" creationId="{3E0F4446-7A3D-97B6-3F16-C7F887BA6806}"/>
          </ac:spMkLst>
        </pc:spChg>
        <pc:spChg chg="add del mod">
          <ac:chgData name="董 然" userId="17e5b5fb-0a63-4b61-b151-5ef2f8c3c341" providerId="ADAL" clId="{8B921CDF-0525-C844-B875-DB99E99D27D7}" dt="2023-05-02T09:00:46.591" v="630" actId="478"/>
          <ac:spMkLst>
            <pc:docMk/>
            <pc:sldMk cId="740910725" sldId="256"/>
            <ac:spMk id="79" creationId="{EAFC1D73-0C90-B22F-2E3F-B34F2A2D32DD}"/>
          </ac:spMkLst>
        </pc:spChg>
        <pc:spChg chg="add del mod">
          <ac:chgData name="董 然" userId="17e5b5fb-0a63-4b61-b151-5ef2f8c3c341" providerId="ADAL" clId="{8B921CDF-0525-C844-B875-DB99E99D27D7}" dt="2023-05-02T06:55:41.592" v="114" actId="478"/>
          <ac:spMkLst>
            <pc:docMk/>
            <pc:sldMk cId="740910725" sldId="256"/>
            <ac:spMk id="80" creationId="{EA33C821-6860-771D-88DA-3A8D8CBA1E3A}"/>
          </ac:spMkLst>
        </pc:spChg>
        <pc:spChg chg="add del mod">
          <ac:chgData name="董 然" userId="17e5b5fb-0a63-4b61-b151-5ef2f8c3c341" providerId="ADAL" clId="{8B921CDF-0525-C844-B875-DB99E99D27D7}" dt="2023-05-02T06:44:27.646" v="58" actId="478"/>
          <ac:spMkLst>
            <pc:docMk/>
            <pc:sldMk cId="740910725" sldId="256"/>
            <ac:spMk id="81" creationId="{4ABF9CA8-077A-F5A8-B7F4-9E14901D60B7}"/>
          </ac:spMkLst>
        </pc:spChg>
        <pc:spChg chg="add del mod">
          <ac:chgData name="董 然" userId="17e5b5fb-0a63-4b61-b151-5ef2f8c3c341" providerId="ADAL" clId="{8B921CDF-0525-C844-B875-DB99E99D27D7}" dt="2023-05-02T08:15:51.736" v="441" actId="478"/>
          <ac:spMkLst>
            <pc:docMk/>
            <pc:sldMk cId="740910725" sldId="256"/>
            <ac:spMk id="82" creationId="{2FC392FC-8FC7-E3B8-5810-775E89DB70A5}"/>
          </ac:spMkLst>
        </pc:spChg>
        <pc:spChg chg="add del mod">
          <ac:chgData name="董 然" userId="17e5b5fb-0a63-4b61-b151-5ef2f8c3c341" providerId="ADAL" clId="{8B921CDF-0525-C844-B875-DB99E99D27D7}" dt="2023-05-02T06:44:14.083" v="55" actId="478"/>
          <ac:spMkLst>
            <pc:docMk/>
            <pc:sldMk cId="740910725" sldId="256"/>
            <ac:spMk id="83" creationId="{EF0DC9D0-32A2-068E-137E-0732F4080B63}"/>
          </ac:spMkLst>
        </pc:spChg>
        <pc:spChg chg="add del mod">
          <ac:chgData name="董 然" userId="17e5b5fb-0a63-4b61-b151-5ef2f8c3c341" providerId="ADAL" clId="{8B921CDF-0525-C844-B875-DB99E99D27D7}" dt="2023-05-02T06:44:14.083" v="55" actId="478"/>
          <ac:spMkLst>
            <pc:docMk/>
            <pc:sldMk cId="740910725" sldId="256"/>
            <ac:spMk id="84" creationId="{11D4B998-9466-0A3E-C3B2-A31DE0B5FB5A}"/>
          </ac:spMkLst>
        </pc:spChg>
        <pc:spChg chg="mod">
          <ac:chgData name="董 然" userId="17e5b5fb-0a63-4b61-b151-5ef2f8c3c341" providerId="ADAL" clId="{8B921CDF-0525-C844-B875-DB99E99D27D7}" dt="2023-05-02T12:45:29.658" v="674" actId="14100"/>
          <ac:spMkLst>
            <pc:docMk/>
            <pc:sldMk cId="740910725" sldId="256"/>
            <ac:spMk id="92" creationId="{BC53E0EA-E07E-8D74-C9C8-B65352612F50}"/>
          </ac:spMkLst>
        </pc:spChg>
        <pc:spChg chg="mod">
          <ac:chgData name="董 然" userId="17e5b5fb-0a63-4b61-b151-5ef2f8c3c341" providerId="ADAL" clId="{8B921CDF-0525-C844-B875-DB99E99D27D7}" dt="2023-05-17T08:27:56.214" v="1960" actId="14100"/>
          <ac:spMkLst>
            <pc:docMk/>
            <pc:sldMk cId="740910725" sldId="256"/>
            <ac:spMk id="93" creationId="{4B45C012-73C8-854B-A8AF-EE070621C4ED}"/>
          </ac:spMkLst>
        </pc:spChg>
        <pc:spChg chg="add mod">
          <ac:chgData name="董 然" userId="17e5b5fb-0a63-4b61-b151-5ef2f8c3c341" providerId="ADAL" clId="{8B921CDF-0525-C844-B875-DB99E99D27D7}" dt="2023-05-08T00:36:35.176" v="1811" actId="207"/>
          <ac:spMkLst>
            <pc:docMk/>
            <pc:sldMk cId="740910725" sldId="256"/>
            <ac:spMk id="94" creationId="{96DBE360-BD51-7694-1A3A-D6C2AFA7BB04}"/>
          </ac:spMkLst>
        </pc:spChg>
        <pc:spChg chg="add mod">
          <ac:chgData name="董 然" userId="17e5b5fb-0a63-4b61-b151-5ef2f8c3c341" providerId="ADAL" clId="{8B921CDF-0525-C844-B875-DB99E99D27D7}" dt="2023-05-08T00:36:35.176" v="1811" actId="207"/>
          <ac:spMkLst>
            <pc:docMk/>
            <pc:sldMk cId="740910725" sldId="256"/>
            <ac:spMk id="95" creationId="{6EAF57BC-A4F3-66EC-EE1E-5BB37EF4D344}"/>
          </ac:spMkLst>
        </pc:spChg>
        <pc:spChg chg="add mod">
          <ac:chgData name="董 然" userId="17e5b5fb-0a63-4b61-b151-5ef2f8c3c341" providerId="ADAL" clId="{8B921CDF-0525-C844-B875-DB99E99D27D7}" dt="2023-05-08T00:36:35.176" v="1811" actId="207"/>
          <ac:spMkLst>
            <pc:docMk/>
            <pc:sldMk cId="740910725" sldId="256"/>
            <ac:spMk id="96" creationId="{03D322E1-C772-DEDD-6082-BF8542D618D6}"/>
          </ac:spMkLst>
        </pc:spChg>
        <pc:spChg chg="add mod">
          <ac:chgData name="董 然" userId="17e5b5fb-0a63-4b61-b151-5ef2f8c3c341" providerId="ADAL" clId="{8B921CDF-0525-C844-B875-DB99E99D27D7}" dt="2023-05-17T08:27:48.775" v="1956" actId="1036"/>
          <ac:spMkLst>
            <pc:docMk/>
            <pc:sldMk cId="740910725" sldId="256"/>
            <ac:spMk id="97" creationId="{3953B9C3-4DEA-D403-ED3B-910D4BA23683}"/>
          </ac:spMkLst>
        </pc:spChg>
        <pc:spChg chg="add mod">
          <ac:chgData name="董 然" userId="17e5b5fb-0a63-4b61-b151-5ef2f8c3c341" providerId="ADAL" clId="{8B921CDF-0525-C844-B875-DB99E99D27D7}" dt="2023-05-17T08:27:39.016" v="1950" actId="1035"/>
          <ac:spMkLst>
            <pc:docMk/>
            <pc:sldMk cId="740910725" sldId="256"/>
            <ac:spMk id="98" creationId="{34C0D902-F528-F752-A893-4FF2B210A194}"/>
          </ac:spMkLst>
        </pc:spChg>
        <pc:spChg chg="add mod">
          <ac:chgData name="董 然" userId="17e5b5fb-0a63-4b61-b151-5ef2f8c3c341" providerId="ADAL" clId="{8B921CDF-0525-C844-B875-DB99E99D27D7}" dt="2023-05-17T08:27:52.182" v="1959" actId="1038"/>
          <ac:spMkLst>
            <pc:docMk/>
            <pc:sldMk cId="740910725" sldId="256"/>
            <ac:spMk id="99" creationId="{5613379C-410A-4867-B30D-2D4CEF8150A1}"/>
          </ac:spMkLst>
        </pc:spChg>
        <pc:spChg chg="add mod">
          <ac:chgData name="董 然" userId="17e5b5fb-0a63-4b61-b151-5ef2f8c3c341" providerId="ADAL" clId="{8B921CDF-0525-C844-B875-DB99E99D27D7}" dt="2023-05-17T08:28:41.263" v="1972" actId="1035"/>
          <ac:spMkLst>
            <pc:docMk/>
            <pc:sldMk cId="740910725" sldId="256"/>
            <ac:spMk id="103" creationId="{98ABD7F9-BFAB-BCD0-4665-ECE975233E5F}"/>
          </ac:spMkLst>
        </pc:spChg>
        <pc:spChg chg="add mod">
          <ac:chgData name="董 然" userId="17e5b5fb-0a63-4b61-b151-5ef2f8c3c341" providerId="ADAL" clId="{8B921CDF-0525-C844-B875-DB99E99D27D7}" dt="2023-05-17T08:28:41.263" v="1972" actId="1035"/>
          <ac:spMkLst>
            <pc:docMk/>
            <pc:sldMk cId="740910725" sldId="256"/>
            <ac:spMk id="104" creationId="{8E869C7A-55CA-BC99-E523-B04ED49036E7}"/>
          </ac:spMkLst>
        </pc:spChg>
        <pc:spChg chg="add mod">
          <ac:chgData name="董 然" userId="17e5b5fb-0a63-4b61-b151-5ef2f8c3c341" providerId="ADAL" clId="{8B921CDF-0525-C844-B875-DB99E99D27D7}" dt="2023-05-17T08:28:41.263" v="1972" actId="1035"/>
          <ac:spMkLst>
            <pc:docMk/>
            <pc:sldMk cId="740910725" sldId="256"/>
            <ac:spMk id="105" creationId="{E9FFEC0F-57E8-2CD0-E320-CFE19569361B}"/>
          </ac:spMkLst>
        </pc:spChg>
        <pc:spChg chg="add mod">
          <ac:chgData name="董 然" userId="17e5b5fb-0a63-4b61-b151-5ef2f8c3c341" providerId="ADAL" clId="{8B921CDF-0525-C844-B875-DB99E99D27D7}" dt="2023-05-17T08:28:41.263" v="1972" actId="1035"/>
          <ac:spMkLst>
            <pc:docMk/>
            <pc:sldMk cId="740910725" sldId="256"/>
            <ac:spMk id="106" creationId="{9458294D-DADD-D88F-14B3-CF6C29785785}"/>
          </ac:spMkLst>
        </pc:spChg>
        <pc:spChg chg="add mod">
          <ac:chgData name="董 然" userId="17e5b5fb-0a63-4b61-b151-5ef2f8c3c341" providerId="ADAL" clId="{8B921CDF-0525-C844-B875-DB99E99D27D7}" dt="2023-05-17T08:28:41.263" v="1972" actId="1035"/>
          <ac:spMkLst>
            <pc:docMk/>
            <pc:sldMk cId="740910725" sldId="256"/>
            <ac:spMk id="107" creationId="{BAFE8748-2C6F-D373-141E-CBA60355B127}"/>
          </ac:spMkLst>
        </pc:spChg>
        <pc:spChg chg="add mod">
          <ac:chgData name="董 然" userId="17e5b5fb-0a63-4b61-b151-5ef2f8c3c341" providerId="ADAL" clId="{8B921CDF-0525-C844-B875-DB99E99D27D7}" dt="2023-05-17T08:22:31.371" v="1876" actId="1035"/>
          <ac:spMkLst>
            <pc:docMk/>
            <pc:sldMk cId="740910725" sldId="256"/>
            <ac:spMk id="110" creationId="{E58EC4EA-5A0B-C70B-C591-CD4FB4E93A74}"/>
          </ac:spMkLst>
        </pc:spChg>
        <pc:spChg chg="add mod">
          <ac:chgData name="董 然" userId="17e5b5fb-0a63-4b61-b151-5ef2f8c3c341" providerId="ADAL" clId="{8B921CDF-0525-C844-B875-DB99E99D27D7}" dt="2023-05-17T08:22:31.371" v="1876" actId="1035"/>
          <ac:spMkLst>
            <pc:docMk/>
            <pc:sldMk cId="740910725" sldId="256"/>
            <ac:spMk id="113" creationId="{6765DFA1-5107-0401-F3FF-CEDEFF8B652C}"/>
          </ac:spMkLst>
        </pc:spChg>
        <pc:spChg chg="add mod">
          <ac:chgData name="董 然" userId="17e5b5fb-0a63-4b61-b151-5ef2f8c3c341" providerId="ADAL" clId="{8B921CDF-0525-C844-B875-DB99E99D27D7}" dt="2023-05-17T08:22:31.371" v="1876" actId="1035"/>
          <ac:spMkLst>
            <pc:docMk/>
            <pc:sldMk cId="740910725" sldId="256"/>
            <ac:spMk id="114" creationId="{A0FE31CD-3F5E-EDFE-B0CF-02D969695F98}"/>
          </ac:spMkLst>
        </pc:spChg>
        <pc:spChg chg="add mod">
          <ac:chgData name="董 然" userId="17e5b5fb-0a63-4b61-b151-5ef2f8c3c341" providerId="ADAL" clId="{8B921CDF-0525-C844-B875-DB99E99D27D7}" dt="2023-05-17T08:22:31.371" v="1876" actId="1035"/>
          <ac:spMkLst>
            <pc:docMk/>
            <pc:sldMk cId="740910725" sldId="256"/>
            <ac:spMk id="115" creationId="{DE289B76-8346-2BE3-F3A2-5649EAD7BCA0}"/>
          </ac:spMkLst>
        </pc:spChg>
        <pc:spChg chg="add mod topLvl">
          <ac:chgData name="董 然" userId="17e5b5fb-0a63-4b61-b151-5ef2f8c3c341" providerId="ADAL" clId="{8B921CDF-0525-C844-B875-DB99E99D27D7}" dt="2023-05-02T08:14:52.420" v="422" actId="1076"/>
          <ac:spMkLst>
            <pc:docMk/>
            <pc:sldMk cId="740910725" sldId="256"/>
            <ac:spMk id="118" creationId="{E94AC56D-14C7-8F34-C077-B1305085D59A}"/>
          </ac:spMkLst>
        </pc:spChg>
        <pc:spChg chg="add mod topLvl">
          <ac:chgData name="董 然" userId="17e5b5fb-0a63-4b61-b151-5ef2f8c3c341" providerId="ADAL" clId="{8B921CDF-0525-C844-B875-DB99E99D27D7}" dt="2023-05-17T08:22:31.371" v="1876" actId="1035"/>
          <ac:spMkLst>
            <pc:docMk/>
            <pc:sldMk cId="740910725" sldId="256"/>
            <ac:spMk id="119" creationId="{B3D7C8B7-0B95-E0E7-8421-E3B7343A3626}"/>
          </ac:spMkLst>
        </pc:spChg>
        <pc:spChg chg="add mod topLvl">
          <ac:chgData name="董 然" userId="17e5b5fb-0a63-4b61-b151-5ef2f8c3c341" providerId="ADAL" clId="{8B921CDF-0525-C844-B875-DB99E99D27D7}" dt="2023-05-02T08:15:25.635" v="436" actId="1076"/>
          <ac:spMkLst>
            <pc:docMk/>
            <pc:sldMk cId="740910725" sldId="256"/>
            <ac:spMk id="122" creationId="{9E985ACB-DDEF-CB8E-3E85-1B2900C25BF2}"/>
          </ac:spMkLst>
        </pc:spChg>
        <pc:spChg chg="add mod topLvl">
          <ac:chgData name="董 然" userId="17e5b5fb-0a63-4b61-b151-5ef2f8c3c341" providerId="ADAL" clId="{8B921CDF-0525-C844-B875-DB99E99D27D7}" dt="2023-05-02T08:15:06.616" v="430" actId="1076"/>
          <ac:spMkLst>
            <pc:docMk/>
            <pc:sldMk cId="740910725" sldId="256"/>
            <ac:spMk id="123" creationId="{A5FB6495-6EA2-4883-086E-2D131E1992AC}"/>
          </ac:spMkLst>
        </pc:spChg>
        <pc:spChg chg="add mod topLvl">
          <ac:chgData name="董 然" userId="17e5b5fb-0a63-4b61-b151-5ef2f8c3c341" providerId="ADAL" clId="{8B921CDF-0525-C844-B875-DB99E99D27D7}" dt="2023-05-02T08:11:19.290" v="343" actId="1076"/>
          <ac:spMkLst>
            <pc:docMk/>
            <pc:sldMk cId="740910725" sldId="256"/>
            <ac:spMk id="130" creationId="{222E8F82-04A5-BD53-C887-65F3CFAC4511}"/>
          </ac:spMkLst>
        </pc:spChg>
        <pc:spChg chg="add mod topLvl">
          <ac:chgData name="董 然" userId="17e5b5fb-0a63-4b61-b151-5ef2f8c3c341" providerId="ADAL" clId="{8B921CDF-0525-C844-B875-DB99E99D27D7}" dt="2023-05-02T08:11:19.290" v="343" actId="1076"/>
          <ac:spMkLst>
            <pc:docMk/>
            <pc:sldMk cId="740910725" sldId="256"/>
            <ac:spMk id="131" creationId="{E9556DF0-9B20-44C9-2918-F25DE09EB25C}"/>
          </ac:spMkLst>
        </pc:spChg>
        <pc:spChg chg="add mod topLvl">
          <ac:chgData name="董 然" userId="17e5b5fb-0a63-4b61-b151-5ef2f8c3c341" providerId="ADAL" clId="{8B921CDF-0525-C844-B875-DB99E99D27D7}" dt="2023-05-02T08:11:19.290" v="343" actId="1076"/>
          <ac:spMkLst>
            <pc:docMk/>
            <pc:sldMk cId="740910725" sldId="256"/>
            <ac:spMk id="132" creationId="{B2765866-5F51-8621-F5D4-5D6D6A801CBE}"/>
          </ac:spMkLst>
        </pc:spChg>
        <pc:spChg chg="add mod topLvl">
          <ac:chgData name="董 然" userId="17e5b5fb-0a63-4b61-b151-5ef2f8c3c341" providerId="ADAL" clId="{8B921CDF-0525-C844-B875-DB99E99D27D7}" dt="2023-05-02T08:11:19.290" v="343" actId="1076"/>
          <ac:spMkLst>
            <pc:docMk/>
            <pc:sldMk cId="740910725" sldId="256"/>
            <ac:spMk id="133" creationId="{BC8E8099-E45C-9AC4-BBC1-3ECE8718BE37}"/>
          </ac:spMkLst>
        </pc:spChg>
        <pc:spChg chg="add mod topLvl">
          <ac:chgData name="董 然" userId="17e5b5fb-0a63-4b61-b151-5ef2f8c3c341" providerId="ADAL" clId="{8B921CDF-0525-C844-B875-DB99E99D27D7}" dt="2023-05-02T08:11:19.290" v="343" actId="1076"/>
          <ac:spMkLst>
            <pc:docMk/>
            <pc:sldMk cId="740910725" sldId="256"/>
            <ac:spMk id="134" creationId="{22D531BE-9D46-DB7D-0A53-44B0BC2E3206}"/>
          </ac:spMkLst>
        </pc:spChg>
        <pc:spChg chg="add mod topLvl">
          <ac:chgData name="董 然" userId="17e5b5fb-0a63-4b61-b151-5ef2f8c3c341" providerId="ADAL" clId="{8B921CDF-0525-C844-B875-DB99E99D27D7}" dt="2023-05-02T08:11:19.290" v="343" actId="1076"/>
          <ac:spMkLst>
            <pc:docMk/>
            <pc:sldMk cId="740910725" sldId="256"/>
            <ac:spMk id="135" creationId="{6310D88A-453C-7205-C042-44D53FA82321}"/>
          </ac:spMkLst>
        </pc:spChg>
        <pc:spChg chg="add mod topLvl">
          <ac:chgData name="董 然" userId="17e5b5fb-0a63-4b61-b151-5ef2f8c3c341" providerId="ADAL" clId="{8B921CDF-0525-C844-B875-DB99E99D27D7}" dt="2023-05-02T08:11:19.290" v="343" actId="1076"/>
          <ac:spMkLst>
            <pc:docMk/>
            <pc:sldMk cId="740910725" sldId="256"/>
            <ac:spMk id="136" creationId="{BEFB6BBA-22BD-96A1-E193-D7C8E510A103}"/>
          </ac:spMkLst>
        </pc:spChg>
        <pc:spChg chg="add mod topLvl">
          <ac:chgData name="董 然" userId="17e5b5fb-0a63-4b61-b151-5ef2f8c3c341" providerId="ADAL" clId="{8B921CDF-0525-C844-B875-DB99E99D27D7}" dt="2023-05-02T08:11:19.290" v="343" actId="1076"/>
          <ac:spMkLst>
            <pc:docMk/>
            <pc:sldMk cId="740910725" sldId="256"/>
            <ac:spMk id="137" creationId="{407FE835-5422-09E1-5949-9E44B037DAC0}"/>
          </ac:spMkLst>
        </pc:spChg>
        <pc:spChg chg="add mod topLvl">
          <ac:chgData name="董 然" userId="17e5b5fb-0a63-4b61-b151-5ef2f8c3c341" providerId="ADAL" clId="{8B921CDF-0525-C844-B875-DB99E99D27D7}" dt="2023-05-02T08:11:19.290" v="343" actId="1076"/>
          <ac:spMkLst>
            <pc:docMk/>
            <pc:sldMk cId="740910725" sldId="256"/>
            <ac:spMk id="138" creationId="{6698F031-AB19-3BB7-3CE6-E238871EECBA}"/>
          </ac:spMkLst>
        </pc:spChg>
        <pc:spChg chg="add mod topLvl">
          <ac:chgData name="董 然" userId="17e5b5fb-0a63-4b61-b151-5ef2f8c3c341" providerId="ADAL" clId="{8B921CDF-0525-C844-B875-DB99E99D27D7}" dt="2023-05-02T08:11:19.290" v="343" actId="1076"/>
          <ac:spMkLst>
            <pc:docMk/>
            <pc:sldMk cId="740910725" sldId="256"/>
            <ac:spMk id="139" creationId="{61534F11-1584-2981-4698-974B69A9908E}"/>
          </ac:spMkLst>
        </pc:spChg>
        <pc:spChg chg="add mod topLvl">
          <ac:chgData name="董 然" userId="17e5b5fb-0a63-4b61-b151-5ef2f8c3c341" providerId="ADAL" clId="{8B921CDF-0525-C844-B875-DB99E99D27D7}" dt="2023-05-02T08:11:19.290" v="343" actId="1076"/>
          <ac:spMkLst>
            <pc:docMk/>
            <pc:sldMk cId="740910725" sldId="256"/>
            <ac:spMk id="140" creationId="{C3165DA9-1B7A-6750-A198-5BA35F4E97AE}"/>
          </ac:spMkLst>
        </pc:spChg>
        <pc:spChg chg="add mod topLvl">
          <ac:chgData name="董 然" userId="17e5b5fb-0a63-4b61-b151-5ef2f8c3c341" providerId="ADAL" clId="{8B921CDF-0525-C844-B875-DB99E99D27D7}" dt="2023-05-02T08:11:19.290" v="343" actId="1076"/>
          <ac:spMkLst>
            <pc:docMk/>
            <pc:sldMk cId="740910725" sldId="256"/>
            <ac:spMk id="141" creationId="{F16BF8C7-90D0-AC25-CB7C-88DB1A477975}"/>
          </ac:spMkLst>
        </pc:spChg>
        <pc:grpChg chg="add mod">
          <ac:chgData name="董 然" userId="17e5b5fb-0a63-4b61-b151-5ef2f8c3c341" providerId="ADAL" clId="{8B921CDF-0525-C844-B875-DB99E99D27D7}" dt="2023-05-17T08:28:29.423" v="1968" actId="1036"/>
          <ac:grpSpMkLst>
            <pc:docMk/>
            <pc:sldMk cId="740910725" sldId="256"/>
            <ac:grpSpMk id="2" creationId="{60A527C8-4AF4-D7C4-8A6C-087D561A2924}"/>
          </ac:grpSpMkLst>
        </pc:grpChg>
        <pc:grpChg chg="add mod">
          <ac:chgData name="董 然" userId="17e5b5fb-0a63-4b61-b151-5ef2f8c3c341" providerId="ADAL" clId="{8B921CDF-0525-C844-B875-DB99E99D27D7}" dt="2023-05-17T08:19:11.429" v="1832" actId="14100"/>
          <ac:grpSpMkLst>
            <pc:docMk/>
            <pc:sldMk cId="740910725" sldId="256"/>
            <ac:grpSpMk id="9" creationId="{023C4572-7FF7-EA9F-228E-CF6DB8950A3A}"/>
          </ac:grpSpMkLst>
        </pc:grpChg>
        <pc:grpChg chg="add mod">
          <ac:chgData name="董 然" userId="17e5b5fb-0a63-4b61-b151-5ef2f8c3c341" providerId="ADAL" clId="{8B921CDF-0525-C844-B875-DB99E99D27D7}" dt="2023-05-17T08:28:29.423" v="1968" actId="1036"/>
          <ac:grpSpMkLst>
            <pc:docMk/>
            <pc:sldMk cId="740910725" sldId="256"/>
            <ac:grpSpMk id="12" creationId="{463A363C-7BB8-7361-0F5F-0CAC72B06837}"/>
          </ac:grpSpMkLst>
        </pc:grpChg>
        <pc:grpChg chg="add mod">
          <ac:chgData name="董 然" userId="17e5b5fb-0a63-4b61-b151-5ef2f8c3c341" providerId="ADAL" clId="{8B921CDF-0525-C844-B875-DB99E99D27D7}" dt="2023-05-17T08:28:41.263" v="1972" actId="1035"/>
          <ac:grpSpMkLst>
            <pc:docMk/>
            <pc:sldMk cId="740910725" sldId="256"/>
            <ac:grpSpMk id="15" creationId="{0380BA0D-1E4B-F5EA-30E3-ABA0B12C098C}"/>
          </ac:grpSpMkLst>
        </pc:grpChg>
        <pc:grpChg chg="add mod">
          <ac:chgData name="董 然" userId="17e5b5fb-0a63-4b61-b151-5ef2f8c3c341" providerId="ADAL" clId="{8B921CDF-0525-C844-B875-DB99E99D27D7}" dt="2023-05-17T08:28:41.263" v="1972" actId="1035"/>
          <ac:grpSpMkLst>
            <pc:docMk/>
            <pc:sldMk cId="740910725" sldId="256"/>
            <ac:grpSpMk id="18" creationId="{9FD7A7BB-CD22-4040-85A4-DD573B432B89}"/>
          </ac:grpSpMkLst>
        </pc:grpChg>
        <pc:grpChg chg="add mod">
          <ac:chgData name="董 然" userId="17e5b5fb-0a63-4b61-b151-5ef2f8c3c341" providerId="ADAL" clId="{8B921CDF-0525-C844-B875-DB99E99D27D7}" dt="2023-05-17T08:31:15.767" v="2005" actId="1035"/>
          <ac:grpSpMkLst>
            <pc:docMk/>
            <pc:sldMk cId="740910725" sldId="256"/>
            <ac:grpSpMk id="21" creationId="{D2239135-824D-DAB9-8664-C1982C83865B}"/>
          </ac:grpSpMkLst>
        </pc:grpChg>
        <pc:grpChg chg="add mod">
          <ac:chgData name="董 然" userId="17e5b5fb-0a63-4b61-b151-5ef2f8c3c341" providerId="ADAL" clId="{8B921CDF-0525-C844-B875-DB99E99D27D7}" dt="2023-05-02T22:10:47.739" v="1689" actId="1076"/>
          <ac:grpSpMkLst>
            <pc:docMk/>
            <pc:sldMk cId="740910725" sldId="256"/>
            <ac:grpSpMk id="29" creationId="{5A19B78A-07C5-077D-3D12-87364283C699}"/>
          </ac:grpSpMkLst>
        </pc:grpChg>
        <pc:grpChg chg="add del mod">
          <ac:chgData name="董 然" userId="17e5b5fb-0a63-4b61-b151-5ef2f8c3c341" providerId="ADAL" clId="{8B921CDF-0525-C844-B875-DB99E99D27D7}" dt="2023-05-02T06:44:14.083" v="55" actId="478"/>
          <ac:grpSpMkLst>
            <pc:docMk/>
            <pc:sldMk cId="740910725" sldId="256"/>
            <ac:grpSpMk id="33" creationId="{7456F1B2-A217-DE64-3EA7-DCB9C680FC10}"/>
          </ac:grpSpMkLst>
        </pc:grpChg>
        <pc:grpChg chg="add del mod">
          <ac:chgData name="董 然" userId="17e5b5fb-0a63-4b61-b151-5ef2f8c3c341" providerId="ADAL" clId="{8B921CDF-0525-C844-B875-DB99E99D27D7}" dt="2023-05-02T22:21:13.005" v="1803" actId="478"/>
          <ac:grpSpMkLst>
            <pc:docMk/>
            <pc:sldMk cId="740910725" sldId="256"/>
            <ac:grpSpMk id="34" creationId="{0ACA4B3D-28DD-009D-9608-43795A2E8146}"/>
          </ac:grpSpMkLst>
        </pc:grpChg>
        <pc:grpChg chg="mod">
          <ac:chgData name="董 然" userId="17e5b5fb-0a63-4b61-b151-5ef2f8c3c341" providerId="ADAL" clId="{8B921CDF-0525-C844-B875-DB99E99D27D7}" dt="2023-05-02T02:45:38.915" v="5"/>
          <ac:grpSpMkLst>
            <pc:docMk/>
            <pc:sldMk cId="740910725" sldId="256"/>
            <ac:grpSpMk id="34" creationId="{BE1B2154-6D2B-B278-2178-89DC5A0E6495}"/>
          </ac:grpSpMkLst>
        </pc:grpChg>
        <pc:grpChg chg="add del mod">
          <ac:chgData name="董 然" userId="17e5b5fb-0a63-4b61-b151-5ef2f8c3c341" providerId="ADAL" clId="{8B921CDF-0525-C844-B875-DB99E99D27D7}" dt="2023-05-02T06:44:15.169" v="56" actId="478"/>
          <ac:grpSpMkLst>
            <pc:docMk/>
            <pc:sldMk cId="740910725" sldId="256"/>
            <ac:grpSpMk id="59" creationId="{2B675FC8-C27F-3B85-EFE4-A1E608B72194}"/>
          </ac:grpSpMkLst>
        </pc:grpChg>
        <pc:grpChg chg="add mod">
          <ac:chgData name="董 然" userId="17e5b5fb-0a63-4b61-b151-5ef2f8c3c341" providerId="ADAL" clId="{8B921CDF-0525-C844-B875-DB99E99D27D7}" dt="2023-05-17T08:28:41.263" v="1972" actId="1035"/>
          <ac:grpSpMkLst>
            <pc:docMk/>
            <pc:sldMk cId="740910725" sldId="256"/>
            <ac:grpSpMk id="72" creationId="{0301C948-28BC-1255-5F7C-F4E4FEFF3F79}"/>
          </ac:grpSpMkLst>
        </pc:grpChg>
        <pc:grpChg chg="add mod">
          <ac:chgData name="董 然" userId="17e5b5fb-0a63-4b61-b151-5ef2f8c3c341" providerId="ADAL" clId="{8B921CDF-0525-C844-B875-DB99E99D27D7}" dt="2023-05-02T12:45:14.882" v="669" actId="404"/>
          <ac:grpSpMkLst>
            <pc:docMk/>
            <pc:sldMk cId="740910725" sldId="256"/>
            <ac:grpSpMk id="88" creationId="{69FAAE87-D942-D51B-0621-D9ADA521FE0C}"/>
          </ac:grpSpMkLst>
        </pc:grpChg>
        <pc:grpChg chg="add mod">
          <ac:chgData name="董 然" userId="17e5b5fb-0a63-4b61-b151-5ef2f8c3c341" providerId="ADAL" clId="{8B921CDF-0525-C844-B875-DB99E99D27D7}" dt="2023-05-17T08:28:41.263" v="1972" actId="1035"/>
          <ac:grpSpMkLst>
            <pc:docMk/>
            <pc:sldMk cId="740910725" sldId="256"/>
            <ac:grpSpMk id="100" creationId="{1965BDE5-3C46-915D-C3F1-34887C98A465}"/>
          </ac:grpSpMkLst>
        </pc:grpChg>
        <pc:grpChg chg="add del mod">
          <ac:chgData name="董 然" userId="17e5b5fb-0a63-4b61-b151-5ef2f8c3c341" providerId="ADAL" clId="{8B921CDF-0525-C844-B875-DB99E99D27D7}" dt="2023-05-02T08:06:51.527" v="288" actId="165"/>
          <ac:grpSpMkLst>
            <pc:docMk/>
            <pc:sldMk cId="740910725" sldId="256"/>
            <ac:grpSpMk id="143" creationId="{CE55E6B5-ABF5-AED3-75A3-F2096506C3D0}"/>
          </ac:grpSpMkLst>
        </pc:grpChg>
        <pc:graphicFrameChg chg="add del mod">
          <ac:chgData name="董 然" userId="17e5b5fb-0a63-4b61-b151-5ef2f8c3c341" providerId="ADAL" clId="{8B921CDF-0525-C844-B875-DB99E99D27D7}" dt="2023-05-02T06:44:14.083" v="55" actId="478"/>
          <ac:graphicFrameMkLst>
            <pc:docMk/>
            <pc:sldMk cId="740910725" sldId="256"/>
            <ac:graphicFrameMk id="26" creationId="{C25EE2FC-79A0-2851-7E43-996540BD1814}"/>
          </ac:graphicFrameMkLst>
        </pc:graphicFrameChg>
        <pc:graphicFrameChg chg="add mod modGraphic">
          <ac:chgData name="董 然" userId="17e5b5fb-0a63-4b61-b151-5ef2f8c3c341" providerId="ADAL" clId="{8B921CDF-0525-C844-B875-DB99E99D27D7}" dt="2023-05-17T08:28:41.263" v="1972" actId="1035"/>
          <ac:graphicFrameMkLst>
            <pc:docMk/>
            <pc:sldMk cId="740910725" sldId="256"/>
            <ac:graphicFrameMk id="86" creationId="{FA3BEECE-AE0B-DCE6-49D8-705623F3DE4A}"/>
          </ac:graphicFrameMkLst>
        </pc:graphicFrameChg>
        <pc:picChg chg="mod">
          <ac:chgData name="董 然" userId="17e5b5fb-0a63-4b61-b151-5ef2f8c3c341" providerId="ADAL" clId="{8B921CDF-0525-C844-B875-DB99E99D27D7}" dt="2023-05-17T08:23:15.429" v="1888" actId="732"/>
          <ac:picMkLst>
            <pc:docMk/>
            <pc:sldMk cId="740910725" sldId="256"/>
            <ac:picMk id="7" creationId="{C1FA8CF1-B221-4DA1-999D-FB0B0E9941E4}"/>
          </ac:picMkLst>
        </pc:picChg>
        <pc:picChg chg="add del mod">
          <ac:chgData name="董 然" userId="17e5b5fb-0a63-4b61-b151-5ef2f8c3c341" providerId="ADAL" clId="{8B921CDF-0525-C844-B875-DB99E99D27D7}" dt="2023-05-02T06:44:18.047" v="57" actId="478"/>
          <ac:picMkLst>
            <pc:docMk/>
            <pc:sldMk cId="740910725" sldId="256"/>
            <ac:picMk id="28" creationId="{352BC228-48F5-B0C9-4784-250F4B7CC65E}"/>
          </ac:picMkLst>
        </pc:picChg>
        <pc:picChg chg="mod">
          <ac:chgData name="董 然" userId="17e5b5fb-0a63-4b61-b151-5ef2f8c3c341" providerId="ADAL" clId="{8B921CDF-0525-C844-B875-DB99E99D27D7}" dt="2023-05-02T22:10:45.112" v="1688"/>
          <ac:picMkLst>
            <pc:docMk/>
            <pc:sldMk cId="740910725" sldId="256"/>
            <ac:picMk id="32" creationId="{8AD0BFF1-9C37-C929-2A94-65F1F9D76B86}"/>
          </ac:picMkLst>
        </pc:picChg>
        <pc:picChg chg="mod">
          <ac:chgData name="董 然" userId="17e5b5fb-0a63-4b61-b151-5ef2f8c3c341" providerId="ADAL" clId="{8B921CDF-0525-C844-B875-DB99E99D27D7}" dt="2023-05-02T02:45:38.915" v="5"/>
          <ac:picMkLst>
            <pc:docMk/>
            <pc:sldMk cId="740910725" sldId="256"/>
            <ac:picMk id="38" creationId="{1718AAD0-3150-86EC-A9A0-F2C1F7598D00}"/>
          </ac:picMkLst>
        </pc:picChg>
        <pc:picChg chg="mod">
          <ac:chgData name="董 然" userId="17e5b5fb-0a63-4b61-b151-5ef2f8c3c341" providerId="ADAL" clId="{8B921CDF-0525-C844-B875-DB99E99D27D7}" dt="2023-05-02T02:45:38.915" v="5"/>
          <ac:picMkLst>
            <pc:docMk/>
            <pc:sldMk cId="740910725" sldId="256"/>
            <ac:picMk id="43" creationId="{746AEAC6-73EF-A61F-A325-41CEB9075AA1}"/>
          </ac:picMkLst>
        </pc:picChg>
        <pc:picChg chg="add mod">
          <ac:chgData name="董 然" userId="17e5b5fb-0a63-4b61-b151-5ef2f8c3c341" providerId="ADAL" clId="{8B921CDF-0525-C844-B875-DB99E99D27D7}" dt="2023-05-17T08:28:41.263" v="1972" actId="1035"/>
          <ac:picMkLst>
            <pc:docMk/>
            <pc:sldMk cId="740910725" sldId="256"/>
            <ac:picMk id="45" creationId="{A9CC57CE-CC8A-0138-3152-CFCA5AB86AF9}"/>
          </ac:picMkLst>
        </pc:picChg>
        <pc:picChg chg="add del mod">
          <ac:chgData name="董 然" userId="17e5b5fb-0a63-4b61-b151-5ef2f8c3c341" providerId="ADAL" clId="{8B921CDF-0525-C844-B875-DB99E99D27D7}" dt="2023-05-02T06:44:37.402" v="59" actId="478"/>
          <ac:picMkLst>
            <pc:docMk/>
            <pc:sldMk cId="740910725" sldId="256"/>
            <ac:picMk id="52" creationId="{9AC0ECD8-5D35-69FA-6E82-D766D1D641E9}"/>
          </ac:picMkLst>
        </pc:picChg>
        <pc:picChg chg="add mod">
          <ac:chgData name="董 然" userId="17e5b5fb-0a63-4b61-b151-5ef2f8c3c341" providerId="ADAL" clId="{8B921CDF-0525-C844-B875-DB99E99D27D7}" dt="2023-05-02T22:10:47.739" v="1689" actId="1076"/>
          <ac:picMkLst>
            <pc:docMk/>
            <pc:sldMk cId="740910725" sldId="256"/>
            <ac:picMk id="65" creationId="{73E19F79-6450-D432-4C95-CCBEA5CC6608}"/>
          </ac:picMkLst>
        </pc:picChg>
        <pc:picChg chg="add mod">
          <ac:chgData name="董 然" userId="17e5b5fb-0a63-4b61-b151-5ef2f8c3c341" providerId="ADAL" clId="{8B921CDF-0525-C844-B875-DB99E99D27D7}" dt="2023-05-02T22:10:47.739" v="1689" actId="1076"/>
          <ac:picMkLst>
            <pc:docMk/>
            <pc:sldMk cId="740910725" sldId="256"/>
            <ac:picMk id="71" creationId="{552644E6-BE3B-492F-0DCB-AECBEF793B2B}"/>
          </ac:picMkLst>
        </pc:picChg>
        <pc:picChg chg="add del mod">
          <ac:chgData name="董 然" userId="17e5b5fb-0a63-4b61-b151-5ef2f8c3c341" providerId="ADAL" clId="{8B921CDF-0525-C844-B875-DB99E99D27D7}" dt="2023-05-02T06:44:14.083" v="55" actId="478"/>
          <ac:picMkLst>
            <pc:docMk/>
            <pc:sldMk cId="740910725" sldId="256"/>
            <ac:picMk id="76" creationId="{8E44A17C-A928-A874-F9C4-6A843D3B2745}"/>
          </ac:picMkLst>
        </pc:picChg>
        <pc:picChg chg="add del mod">
          <ac:chgData name="董 然" userId="17e5b5fb-0a63-4b61-b151-5ef2f8c3c341" providerId="ADAL" clId="{8B921CDF-0525-C844-B875-DB99E99D27D7}" dt="2023-05-02T22:10:52.518" v="1691" actId="478"/>
          <ac:picMkLst>
            <pc:docMk/>
            <pc:sldMk cId="740910725" sldId="256"/>
            <ac:picMk id="87" creationId="{50C22FD2-16A9-92C9-B2BB-27EFA046FF48}"/>
          </ac:picMkLst>
        </pc:picChg>
        <pc:picChg chg="mod">
          <ac:chgData name="董 然" userId="17e5b5fb-0a63-4b61-b151-5ef2f8c3c341" providerId="ADAL" clId="{8B921CDF-0525-C844-B875-DB99E99D27D7}" dt="2023-05-02T22:14:14.632" v="1768" actId="1036"/>
          <ac:picMkLst>
            <pc:docMk/>
            <pc:sldMk cId="740910725" sldId="256"/>
            <ac:picMk id="89" creationId="{10AD4D20-3638-5973-EEC6-7409162DD7E7}"/>
          </ac:picMkLst>
        </pc:picChg>
        <pc:picChg chg="mod">
          <ac:chgData name="董 然" userId="17e5b5fb-0a63-4b61-b151-5ef2f8c3c341" providerId="ADAL" clId="{8B921CDF-0525-C844-B875-DB99E99D27D7}" dt="2023-05-02T22:14:14.632" v="1768" actId="1036"/>
          <ac:picMkLst>
            <pc:docMk/>
            <pc:sldMk cId="740910725" sldId="256"/>
            <ac:picMk id="90" creationId="{E0A62F64-6470-7060-2CA5-B12DDD54A1E7}"/>
          </ac:picMkLst>
        </pc:picChg>
        <pc:picChg chg="mod">
          <ac:chgData name="董 然" userId="17e5b5fb-0a63-4b61-b151-5ef2f8c3c341" providerId="ADAL" clId="{8B921CDF-0525-C844-B875-DB99E99D27D7}" dt="2023-05-02T22:14:14.632" v="1768" actId="1036"/>
          <ac:picMkLst>
            <pc:docMk/>
            <pc:sldMk cId="740910725" sldId="256"/>
            <ac:picMk id="91" creationId="{7878154C-245D-5BEF-2055-AC830D3489DE}"/>
          </ac:picMkLst>
        </pc:picChg>
        <pc:picChg chg="add del mod">
          <ac:chgData name="董 然" userId="17e5b5fb-0a63-4b61-b151-5ef2f8c3c341" providerId="ADAL" clId="{8B921CDF-0525-C844-B875-DB99E99D27D7}" dt="2023-05-02T07:51:12.973" v="173" actId="478"/>
          <ac:picMkLst>
            <pc:docMk/>
            <pc:sldMk cId="740910725" sldId="256"/>
            <ac:picMk id="101" creationId="{1845F896-7675-EE2A-758D-B10722AA8759}"/>
          </ac:picMkLst>
        </pc:picChg>
        <pc:picChg chg="add del mod">
          <ac:chgData name="董 然" userId="17e5b5fb-0a63-4b61-b151-5ef2f8c3c341" providerId="ADAL" clId="{8B921CDF-0525-C844-B875-DB99E99D27D7}" dt="2023-05-02T13:28:09.269" v="1216" actId="478"/>
          <ac:picMkLst>
            <pc:docMk/>
            <pc:sldMk cId="740910725" sldId="256"/>
            <ac:picMk id="102" creationId="{565846F0-9683-2571-95CE-136DE707C3AC}"/>
          </ac:picMkLst>
        </pc:picChg>
        <pc:picChg chg="add mod">
          <ac:chgData name="董 然" userId="17e5b5fb-0a63-4b61-b151-5ef2f8c3c341" providerId="ADAL" clId="{8B921CDF-0525-C844-B875-DB99E99D27D7}" dt="2023-05-17T08:28:41.263" v="1972" actId="1035"/>
          <ac:picMkLst>
            <pc:docMk/>
            <pc:sldMk cId="740910725" sldId="256"/>
            <ac:picMk id="108" creationId="{38E07DC9-818D-03AF-CFC0-AB188AFD1F9D}"/>
          </ac:picMkLst>
        </pc:picChg>
        <pc:picChg chg="add mod">
          <ac:chgData name="董 然" userId="17e5b5fb-0a63-4b61-b151-5ef2f8c3c341" providerId="ADAL" clId="{8B921CDF-0525-C844-B875-DB99E99D27D7}" dt="2023-05-17T08:22:31.371" v="1876" actId="1035"/>
          <ac:picMkLst>
            <pc:docMk/>
            <pc:sldMk cId="740910725" sldId="256"/>
            <ac:picMk id="109" creationId="{2B9C97A6-5520-5D97-6FDB-8D5207A8AFD1}"/>
          </ac:picMkLst>
        </pc:picChg>
        <pc:picChg chg="add mod">
          <ac:chgData name="董 然" userId="17e5b5fb-0a63-4b61-b151-5ef2f8c3c341" providerId="ADAL" clId="{8B921CDF-0525-C844-B875-DB99E99D27D7}" dt="2023-05-17T08:22:31.371" v="1876" actId="1035"/>
          <ac:picMkLst>
            <pc:docMk/>
            <pc:sldMk cId="740910725" sldId="256"/>
            <ac:picMk id="111" creationId="{2166774E-5CC6-0ABD-3FDE-66BE78D80921}"/>
          </ac:picMkLst>
        </pc:picChg>
        <pc:picChg chg="add mod">
          <ac:chgData name="董 然" userId="17e5b5fb-0a63-4b61-b151-5ef2f8c3c341" providerId="ADAL" clId="{8B921CDF-0525-C844-B875-DB99E99D27D7}" dt="2023-05-17T08:22:31.371" v="1876" actId="1035"/>
          <ac:picMkLst>
            <pc:docMk/>
            <pc:sldMk cId="740910725" sldId="256"/>
            <ac:picMk id="112" creationId="{D8433C3C-FFBE-3B8B-5A3B-23E46E6AA9F7}"/>
          </ac:picMkLst>
        </pc:picChg>
        <pc:picChg chg="add mod topLvl">
          <ac:chgData name="董 然" userId="17e5b5fb-0a63-4b61-b151-5ef2f8c3c341" providerId="ADAL" clId="{8B921CDF-0525-C844-B875-DB99E99D27D7}" dt="2023-05-02T08:11:39.172" v="360" actId="1038"/>
          <ac:picMkLst>
            <pc:docMk/>
            <pc:sldMk cId="740910725" sldId="256"/>
            <ac:picMk id="116" creationId="{ED2B2396-FCCD-2B01-298E-E368A5F83545}"/>
          </ac:picMkLst>
        </pc:picChg>
        <pc:picChg chg="add del mod topLvl">
          <ac:chgData name="董 然" userId="17e5b5fb-0a63-4b61-b151-5ef2f8c3c341" providerId="ADAL" clId="{8B921CDF-0525-C844-B875-DB99E99D27D7}" dt="2023-05-02T22:21:13.005" v="1803" actId="478"/>
          <ac:picMkLst>
            <pc:docMk/>
            <pc:sldMk cId="740910725" sldId="256"/>
            <ac:picMk id="117" creationId="{77A134EF-CDAA-4FF3-56E3-66A5E2BC24CA}"/>
          </ac:picMkLst>
        </pc:picChg>
        <pc:picChg chg="add mod topLvl">
          <ac:chgData name="董 然" userId="17e5b5fb-0a63-4b61-b151-5ef2f8c3c341" providerId="ADAL" clId="{8B921CDF-0525-C844-B875-DB99E99D27D7}" dt="2023-05-02T08:11:19.290" v="343" actId="1076"/>
          <ac:picMkLst>
            <pc:docMk/>
            <pc:sldMk cId="740910725" sldId="256"/>
            <ac:picMk id="120" creationId="{0A581CEE-65ED-1636-3025-3B539F79A619}"/>
          </ac:picMkLst>
        </pc:picChg>
        <pc:picChg chg="add mod topLvl">
          <ac:chgData name="董 然" userId="17e5b5fb-0a63-4b61-b151-5ef2f8c3c341" providerId="ADAL" clId="{8B921CDF-0525-C844-B875-DB99E99D27D7}" dt="2023-05-02T08:15:16.353" v="434" actId="1076"/>
          <ac:picMkLst>
            <pc:docMk/>
            <pc:sldMk cId="740910725" sldId="256"/>
            <ac:picMk id="142" creationId="{8048794D-B481-345D-7B53-6188D20D0D24}"/>
          </ac:picMkLst>
        </pc:picChg>
        <pc:cxnChg chg="mod">
          <ac:chgData name="董 然" userId="17e5b5fb-0a63-4b61-b151-5ef2f8c3c341" providerId="ADAL" clId="{8B921CDF-0525-C844-B875-DB99E99D27D7}" dt="2023-05-02T22:10:45.112" v="1688"/>
          <ac:cxnSpMkLst>
            <pc:docMk/>
            <pc:sldMk cId="740910725" sldId="256"/>
            <ac:cxnSpMk id="39" creationId="{18929444-E504-2CCF-A50F-4F2257D6EB4C}"/>
          </ac:cxnSpMkLst>
        </pc:cxnChg>
        <pc:cxnChg chg="mod">
          <ac:chgData name="董 然" userId="17e5b5fb-0a63-4b61-b151-5ef2f8c3c341" providerId="ADAL" clId="{8B921CDF-0525-C844-B875-DB99E99D27D7}" dt="2023-05-02T02:45:38.915" v="5"/>
          <ac:cxnSpMkLst>
            <pc:docMk/>
            <pc:sldMk cId="740910725" sldId="256"/>
            <ac:cxnSpMk id="40" creationId="{58665C53-BFD7-CF32-2178-FC3DB93AD291}"/>
          </ac:cxnSpMkLst>
        </pc:cxnChg>
        <pc:cxnChg chg="mod">
          <ac:chgData name="董 然" userId="17e5b5fb-0a63-4b61-b151-5ef2f8c3c341" providerId="ADAL" clId="{8B921CDF-0525-C844-B875-DB99E99D27D7}" dt="2023-05-02T02:45:38.915" v="5"/>
          <ac:cxnSpMkLst>
            <pc:docMk/>
            <pc:sldMk cId="740910725" sldId="256"/>
            <ac:cxnSpMk id="41" creationId="{25946B71-2769-FAFD-9D9B-792694D96EEC}"/>
          </ac:cxnSpMkLst>
        </pc:cxnChg>
        <pc:cxnChg chg="mod">
          <ac:chgData name="董 然" userId="17e5b5fb-0a63-4b61-b151-5ef2f8c3c341" providerId="ADAL" clId="{8B921CDF-0525-C844-B875-DB99E99D27D7}" dt="2023-05-02T22:10:45.112" v="1688"/>
          <ac:cxnSpMkLst>
            <pc:docMk/>
            <pc:sldMk cId="740910725" sldId="256"/>
            <ac:cxnSpMk id="41" creationId="{D6949D33-5DE0-03A0-211D-B3A58D3D7B71}"/>
          </ac:cxnSpMkLst>
        </pc:cxnChg>
        <pc:cxnChg chg="mod">
          <ac:chgData name="董 然" userId="17e5b5fb-0a63-4b61-b151-5ef2f8c3c341" providerId="ADAL" clId="{8B921CDF-0525-C844-B875-DB99E99D27D7}" dt="2023-05-02T02:45:38.915" v="5"/>
          <ac:cxnSpMkLst>
            <pc:docMk/>
            <pc:sldMk cId="740910725" sldId="256"/>
            <ac:cxnSpMk id="42" creationId="{32ECB333-08E6-2DAF-9D85-9138FA9D741F}"/>
          </ac:cxnSpMkLst>
        </pc:cxnChg>
        <pc:cxnChg chg="mod">
          <ac:chgData name="董 然" userId="17e5b5fb-0a63-4b61-b151-5ef2f8c3c341" providerId="ADAL" clId="{8B921CDF-0525-C844-B875-DB99E99D27D7}" dt="2023-05-02T22:10:45.112" v="1688"/>
          <ac:cxnSpMkLst>
            <pc:docMk/>
            <pc:sldMk cId="740910725" sldId="256"/>
            <ac:cxnSpMk id="43" creationId="{95971C16-9608-213E-D536-2DD2F1EFEDBC}"/>
          </ac:cxnSpMkLst>
        </pc:cxnChg>
        <pc:cxnChg chg="mod">
          <ac:chgData name="董 然" userId="17e5b5fb-0a63-4b61-b151-5ef2f8c3c341" providerId="ADAL" clId="{8B921CDF-0525-C844-B875-DB99E99D27D7}" dt="2023-05-02T02:45:38.915" v="5"/>
          <ac:cxnSpMkLst>
            <pc:docMk/>
            <pc:sldMk cId="740910725" sldId="256"/>
            <ac:cxnSpMk id="45" creationId="{573B5B0A-F59C-2763-5380-584FDA7B5465}"/>
          </ac:cxnSpMkLst>
        </pc:cxnChg>
        <pc:cxnChg chg="mod">
          <ac:chgData name="董 然" userId="17e5b5fb-0a63-4b61-b151-5ef2f8c3c341" providerId="ADAL" clId="{8B921CDF-0525-C844-B875-DB99E99D27D7}" dt="2023-05-02T22:10:45.112" v="1688"/>
          <ac:cxnSpMkLst>
            <pc:docMk/>
            <pc:sldMk cId="740910725" sldId="256"/>
            <ac:cxnSpMk id="46" creationId="{5D46C802-A61B-933A-8878-4B475A1C480A}"/>
          </ac:cxnSpMkLst>
        </pc:cxnChg>
        <pc:cxnChg chg="mod">
          <ac:chgData name="董 然" userId="17e5b5fb-0a63-4b61-b151-5ef2f8c3c341" providerId="ADAL" clId="{8B921CDF-0525-C844-B875-DB99E99D27D7}" dt="2023-05-02T02:45:38.915" v="5"/>
          <ac:cxnSpMkLst>
            <pc:docMk/>
            <pc:sldMk cId="740910725" sldId="256"/>
            <ac:cxnSpMk id="46" creationId="{BE62247D-C89E-0B5E-CC37-5A6652017960}"/>
          </ac:cxnSpMkLst>
        </pc:cxnChg>
        <pc:cxnChg chg="mod">
          <ac:chgData name="董 然" userId="17e5b5fb-0a63-4b61-b151-5ef2f8c3c341" providerId="ADAL" clId="{8B921CDF-0525-C844-B875-DB99E99D27D7}" dt="2023-05-02T02:45:38.915" v="5"/>
          <ac:cxnSpMkLst>
            <pc:docMk/>
            <pc:sldMk cId="740910725" sldId="256"/>
            <ac:cxnSpMk id="47" creationId="{C715ED4E-E9C2-CBC4-A205-5187D08B03DB}"/>
          </ac:cxnSpMkLst>
        </pc:cxnChg>
        <pc:cxnChg chg="mod">
          <ac:chgData name="董 然" userId="17e5b5fb-0a63-4b61-b151-5ef2f8c3c341" providerId="ADAL" clId="{8B921CDF-0525-C844-B875-DB99E99D27D7}" dt="2023-05-02T22:10:45.112" v="1688"/>
          <ac:cxnSpMkLst>
            <pc:docMk/>
            <pc:sldMk cId="740910725" sldId="256"/>
            <ac:cxnSpMk id="50" creationId="{CA06E5C3-5CF0-415F-88D4-86A2A39AB95F}"/>
          </ac:cxnSpMkLst>
        </pc:cxnChg>
        <pc:cxnChg chg="mod">
          <ac:chgData name="董 然" userId="17e5b5fb-0a63-4b61-b151-5ef2f8c3c341" providerId="ADAL" clId="{8B921CDF-0525-C844-B875-DB99E99D27D7}" dt="2023-05-02T22:10:45.112" v="1688"/>
          <ac:cxnSpMkLst>
            <pc:docMk/>
            <pc:sldMk cId="740910725" sldId="256"/>
            <ac:cxnSpMk id="51" creationId="{38C60763-F828-82DB-64F5-48E2A11F190B}"/>
          </ac:cxnSpMkLst>
        </pc:cxnChg>
        <pc:cxnChg chg="mod">
          <ac:chgData name="董 然" userId="17e5b5fb-0a63-4b61-b151-5ef2f8c3c341" providerId="ADAL" clId="{8B921CDF-0525-C844-B875-DB99E99D27D7}" dt="2023-05-02T02:45:38.915" v="5"/>
          <ac:cxnSpMkLst>
            <pc:docMk/>
            <pc:sldMk cId="740910725" sldId="256"/>
            <ac:cxnSpMk id="64" creationId="{7C99EAEE-F391-3070-F3CF-8023B5D83640}"/>
          </ac:cxnSpMkLst>
        </pc:cxnChg>
        <pc:cxnChg chg="mod">
          <ac:chgData name="董 然" userId="17e5b5fb-0a63-4b61-b151-5ef2f8c3c341" providerId="ADAL" clId="{8B921CDF-0525-C844-B875-DB99E99D27D7}" dt="2023-05-02T02:45:38.915" v="5"/>
          <ac:cxnSpMkLst>
            <pc:docMk/>
            <pc:sldMk cId="740910725" sldId="256"/>
            <ac:cxnSpMk id="65" creationId="{76DA1475-37D4-EF65-B17F-0C9AFC5CB96B}"/>
          </ac:cxnSpMkLst>
        </pc:cxnChg>
        <pc:cxnChg chg="mod">
          <ac:chgData name="董 然" userId="17e5b5fb-0a63-4b61-b151-5ef2f8c3c341" providerId="ADAL" clId="{8B921CDF-0525-C844-B875-DB99E99D27D7}" dt="2023-05-02T02:45:38.915" v="5"/>
          <ac:cxnSpMkLst>
            <pc:docMk/>
            <pc:sldMk cId="740910725" sldId="256"/>
            <ac:cxnSpMk id="66" creationId="{E44BE084-15F4-B4A9-2F03-17A5817A248A}"/>
          </ac:cxnSpMkLst>
        </pc:cxnChg>
        <pc:cxnChg chg="mod">
          <ac:chgData name="董 然" userId="17e5b5fb-0a63-4b61-b151-5ef2f8c3c341" providerId="ADAL" clId="{8B921CDF-0525-C844-B875-DB99E99D27D7}" dt="2023-05-02T02:45:38.915" v="5"/>
          <ac:cxnSpMkLst>
            <pc:docMk/>
            <pc:sldMk cId="740910725" sldId="256"/>
            <ac:cxnSpMk id="70" creationId="{7BF73156-7854-67A0-88D5-F6B635A809D3}"/>
          </ac:cxnSpMkLst>
        </pc:cxnChg>
        <pc:cxnChg chg="mod">
          <ac:chgData name="董 然" userId="17e5b5fb-0a63-4b61-b151-5ef2f8c3c341" providerId="ADAL" clId="{8B921CDF-0525-C844-B875-DB99E99D27D7}" dt="2023-05-02T02:45:38.915" v="5"/>
          <ac:cxnSpMkLst>
            <pc:docMk/>
            <pc:sldMk cId="740910725" sldId="256"/>
            <ac:cxnSpMk id="74" creationId="{DFB1BC41-7826-7920-BAE4-4568149E1DB7}"/>
          </ac:cxnSpMkLst>
        </pc:cxnChg>
        <pc:cxnChg chg="add del mod">
          <ac:chgData name="董 然" userId="17e5b5fb-0a63-4b61-b151-5ef2f8c3c341" providerId="ADAL" clId="{8B921CDF-0525-C844-B875-DB99E99D27D7}" dt="2023-05-02T06:44:14.083" v="55" actId="478"/>
          <ac:cxnSpMkLst>
            <pc:docMk/>
            <pc:sldMk cId="740910725" sldId="256"/>
            <ac:cxnSpMk id="85" creationId="{B5865A0D-7101-AA7A-95CC-94F1771A2594}"/>
          </ac:cxnSpMkLst>
        </pc:cxnChg>
        <pc:cxnChg chg="add mod topLvl">
          <ac:chgData name="董 然" userId="17e5b5fb-0a63-4b61-b151-5ef2f8c3c341" providerId="ADAL" clId="{8B921CDF-0525-C844-B875-DB99E99D27D7}" dt="2023-05-02T08:11:19.290" v="343" actId="1076"/>
          <ac:cxnSpMkLst>
            <pc:docMk/>
            <pc:sldMk cId="740910725" sldId="256"/>
            <ac:cxnSpMk id="121" creationId="{F71B31F5-EB14-5707-EBFF-2EC05D82F52F}"/>
          </ac:cxnSpMkLst>
        </pc:cxnChg>
        <pc:cxnChg chg="add mod topLvl">
          <ac:chgData name="董 然" userId="17e5b5fb-0a63-4b61-b151-5ef2f8c3c341" providerId="ADAL" clId="{8B921CDF-0525-C844-B875-DB99E99D27D7}" dt="2023-05-02T08:11:19.290" v="343" actId="1076"/>
          <ac:cxnSpMkLst>
            <pc:docMk/>
            <pc:sldMk cId="740910725" sldId="256"/>
            <ac:cxnSpMk id="124" creationId="{E4A9B685-DE33-03FC-14B8-CA9C79CBC470}"/>
          </ac:cxnSpMkLst>
        </pc:cxnChg>
        <pc:cxnChg chg="add mod topLvl">
          <ac:chgData name="董 然" userId="17e5b5fb-0a63-4b61-b151-5ef2f8c3c341" providerId="ADAL" clId="{8B921CDF-0525-C844-B875-DB99E99D27D7}" dt="2023-05-02T08:11:19.290" v="343" actId="1076"/>
          <ac:cxnSpMkLst>
            <pc:docMk/>
            <pc:sldMk cId="740910725" sldId="256"/>
            <ac:cxnSpMk id="125" creationId="{E051A59D-39E4-BC53-3FE1-C1C8689E8C3E}"/>
          </ac:cxnSpMkLst>
        </pc:cxnChg>
        <pc:cxnChg chg="add mod topLvl">
          <ac:chgData name="董 然" userId="17e5b5fb-0a63-4b61-b151-5ef2f8c3c341" providerId="ADAL" clId="{8B921CDF-0525-C844-B875-DB99E99D27D7}" dt="2023-05-02T08:11:19.290" v="343" actId="1076"/>
          <ac:cxnSpMkLst>
            <pc:docMk/>
            <pc:sldMk cId="740910725" sldId="256"/>
            <ac:cxnSpMk id="126" creationId="{802013FC-6A46-FAB7-9B6D-F7468D275EFF}"/>
          </ac:cxnSpMkLst>
        </pc:cxnChg>
        <pc:cxnChg chg="add mod topLvl">
          <ac:chgData name="董 然" userId="17e5b5fb-0a63-4b61-b151-5ef2f8c3c341" providerId="ADAL" clId="{8B921CDF-0525-C844-B875-DB99E99D27D7}" dt="2023-05-02T08:11:19.290" v="343" actId="1076"/>
          <ac:cxnSpMkLst>
            <pc:docMk/>
            <pc:sldMk cId="740910725" sldId="256"/>
            <ac:cxnSpMk id="127" creationId="{16D2FDFF-7D24-8CB0-7FEF-11FBAE7E52BB}"/>
          </ac:cxnSpMkLst>
        </pc:cxnChg>
        <pc:cxnChg chg="add mod topLvl">
          <ac:chgData name="董 然" userId="17e5b5fb-0a63-4b61-b151-5ef2f8c3c341" providerId="ADAL" clId="{8B921CDF-0525-C844-B875-DB99E99D27D7}" dt="2023-05-02T08:11:19.290" v="343" actId="1076"/>
          <ac:cxnSpMkLst>
            <pc:docMk/>
            <pc:sldMk cId="740910725" sldId="256"/>
            <ac:cxnSpMk id="128" creationId="{CB995286-42CB-CBEF-6336-FF0836E08FE0}"/>
          </ac:cxnSpMkLst>
        </pc:cxnChg>
        <pc:cxnChg chg="add mod topLvl">
          <ac:chgData name="董 然" userId="17e5b5fb-0a63-4b61-b151-5ef2f8c3c341" providerId="ADAL" clId="{8B921CDF-0525-C844-B875-DB99E99D27D7}" dt="2023-05-02T08:11:19.290" v="343" actId="1076"/>
          <ac:cxnSpMkLst>
            <pc:docMk/>
            <pc:sldMk cId="740910725" sldId="256"/>
            <ac:cxnSpMk id="129" creationId="{2063D367-52ED-4D6C-E7CB-A656274C4AFD}"/>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4B716F-9EB7-4D39-9760-21CEFAAA4F32}" type="datetimeFigureOut">
              <a:rPr kumimoji="1" lang="ja-JP" altLang="en-US" smtClean="0"/>
              <a:t>2023/9/27</a:t>
            </a:fld>
            <a:endParaRPr kumimoji="1" lang="ja-JP" altLang="en-US"/>
          </a:p>
        </p:txBody>
      </p:sp>
      <p:sp>
        <p:nvSpPr>
          <p:cNvPr id="4" name="スライド イメージ プレースホルダー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074E4A-B904-4698-8FC8-8AB131877143}" type="slidenum">
              <a:rPr kumimoji="1" lang="ja-JP" altLang="en-US" smtClean="0"/>
              <a:t>‹#›</a:t>
            </a:fld>
            <a:endParaRPr kumimoji="1" lang="ja-JP" altLang="en-US"/>
          </a:p>
        </p:txBody>
      </p:sp>
    </p:spTree>
    <p:extLst>
      <p:ext uri="{BB962C8B-B14F-4D97-AF65-F5344CB8AC3E}">
        <p14:creationId xmlns:p14="http://schemas.microsoft.com/office/powerpoint/2010/main" val="4169062666"/>
      </p:ext>
    </p:extLst>
  </p:cSld>
  <p:clrMap bg1="lt1" tx1="dk1" bg2="lt2" tx2="dk2" accent1="accent1" accent2="accent2" accent3="accent3" accent4="accent4" accent5="accent5" accent6="accent6" hlink="hlink" folHlink="folHlink"/>
  <p:notesStyle>
    <a:lvl1pPr marL="0" algn="l" defTabSz="3507730" rtl="0" eaLnBrk="1" latinLnBrk="0" hangingPunct="1">
      <a:defRPr kumimoji="1" sz="4603" kern="1200">
        <a:solidFill>
          <a:schemeClr val="tx1"/>
        </a:solidFill>
        <a:latin typeface="+mn-lt"/>
        <a:ea typeface="+mn-ea"/>
        <a:cs typeface="+mn-cs"/>
      </a:defRPr>
    </a:lvl1pPr>
    <a:lvl2pPr marL="1753865" algn="l" defTabSz="3507730" rtl="0" eaLnBrk="1" latinLnBrk="0" hangingPunct="1">
      <a:defRPr kumimoji="1" sz="4603" kern="1200">
        <a:solidFill>
          <a:schemeClr val="tx1"/>
        </a:solidFill>
        <a:latin typeface="+mn-lt"/>
        <a:ea typeface="+mn-ea"/>
        <a:cs typeface="+mn-cs"/>
      </a:defRPr>
    </a:lvl2pPr>
    <a:lvl3pPr marL="3507730" algn="l" defTabSz="3507730" rtl="0" eaLnBrk="1" latinLnBrk="0" hangingPunct="1">
      <a:defRPr kumimoji="1" sz="4603" kern="1200">
        <a:solidFill>
          <a:schemeClr val="tx1"/>
        </a:solidFill>
        <a:latin typeface="+mn-lt"/>
        <a:ea typeface="+mn-ea"/>
        <a:cs typeface="+mn-cs"/>
      </a:defRPr>
    </a:lvl3pPr>
    <a:lvl4pPr marL="5261595" algn="l" defTabSz="3507730" rtl="0" eaLnBrk="1" latinLnBrk="0" hangingPunct="1">
      <a:defRPr kumimoji="1" sz="4603" kern="1200">
        <a:solidFill>
          <a:schemeClr val="tx1"/>
        </a:solidFill>
        <a:latin typeface="+mn-lt"/>
        <a:ea typeface="+mn-ea"/>
        <a:cs typeface="+mn-cs"/>
      </a:defRPr>
    </a:lvl4pPr>
    <a:lvl5pPr marL="7015460" algn="l" defTabSz="3507730" rtl="0" eaLnBrk="1" latinLnBrk="0" hangingPunct="1">
      <a:defRPr kumimoji="1" sz="4603" kern="1200">
        <a:solidFill>
          <a:schemeClr val="tx1"/>
        </a:solidFill>
        <a:latin typeface="+mn-lt"/>
        <a:ea typeface="+mn-ea"/>
        <a:cs typeface="+mn-cs"/>
      </a:defRPr>
    </a:lvl5pPr>
    <a:lvl6pPr marL="8769325" algn="l" defTabSz="3507730" rtl="0" eaLnBrk="1" latinLnBrk="0" hangingPunct="1">
      <a:defRPr kumimoji="1" sz="4603" kern="1200">
        <a:solidFill>
          <a:schemeClr val="tx1"/>
        </a:solidFill>
        <a:latin typeface="+mn-lt"/>
        <a:ea typeface="+mn-ea"/>
        <a:cs typeface="+mn-cs"/>
      </a:defRPr>
    </a:lvl6pPr>
    <a:lvl7pPr marL="10523190" algn="l" defTabSz="3507730" rtl="0" eaLnBrk="1" latinLnBrk="0" hangingPunct="1">
      <a:defRPr kumimoji="1" sz="4603" kern="1200">
        <a:solidFill>
          <a:schemeClr val="tx1"/>
        </a:solidFill>
        <a:latin typeface="+mn-lt"/>
        <a:ea typeface="+mn-ea"/>
        <a:cs typeface="+mn-cs"/>
      </a:defRPr>
    </a:lvl7pPr>
    <a:lvl8pPr marL="12277054" algn="l" defTabSz="3507730" rtl="0" eaLnBrk="1" latinLnBrk="0" hangingPunct="1">
      <a:defRPr kumimoji="1" sz="4603" kern="1200">
        <a:solidFill>
          <a:schemeClr val="tx1"/>
        </a:solidFill>
        <a:latin typeface="+mn-lt"/>
        <a:ea typeface="+mn-ea"/>
        <a:cs typeface="+mn-cs"/>
      </a:defRPr>
    </a:lvl8pPr>
    <a:lvl9pPr marL="14030919" algn="l" defTabSz="3507730" rtl="0" eaLnBrk="1" latinLnBrk="0" hangingPunct="1">
      <a:defRPr kumimoji="1" sz="460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0F074E4A-B904-4698-8FC8-8AB131877143}" type="slidenum">
              <a:rPr kumimoji="1" lang="ja-JP" altLang="en-US" smtClean="0"/>
              <a:t>1</a:t>
            </a:fld>
            <a:endParaRPr kumimoji="1" lang="ja-JP" altLang="en-US"/>
          </a:p>
        </p:txBody>
      </p:sp>
    </p:spTree>
    <p:extLst>
      <p:ext uri="{BB962C8B-B14F-4D97-AF65-F5344CB8AC3E}">
        <p14:creationId xmlns:p14="http://schemas.microsoft.com/office/powerpoint/2010/main" val="732935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ja-JP" altLang="en-US"/>
              <a:t>マスター タイトルの書式設定</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69DCFB-EF69-4E3D-A85C-C557989D90F0}" type="datetimeFigureOut">
              <a:rPr kumimoji="1" lang="ja-JP" altLang="en-US" smtClean="0"/>
              <a:t>2023/9/27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4F4965-2ACD-4864-B07C-01F00DB596DA}" type="slidenum">
              <a:rPr kumimoji="1" lang="ja-JP" altLang="en-US" smtClean="0"/>
              <a:t>‹#›</a:t>
            </a:fld>
            <a:endParaRPr kumimoji="1" lang="ja-JP" altLang="en-US"/>
          </a:p>
        </p:txBody>
      </p:sp>
    </p:spTree>
    <p:extLst>
      <p:ext uri="{BB962C8B-B14F-4D97-AF65-F5344CB8AC3E}">
        <p14:creationId xmlns:p14="http://schemas.microsoft.com/office/powerpoint/2010/main" val="301513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69DCFB-EF69-4E3D-A85C-C557989D90F0}" type="datetimeFigureOut">
              <a:rPr kumimoji="1" lang="ja-JP" altLang="en-US" smtClean="0"/>
              <a:t>2023/9/27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4F4965-2ACD-4864-B07C-01F00DB596DA}" type="slidenum">
              <a:rPr kumimoji="1" lang="ja-JP" altLang="en-US" smtClean="0"/>
              <a:t>‹#›</a:t>
            </a:fld>
            <a:endParaRPr kumimoji="1" lang="ja-JP" altLang="en-US"/>
          </a:p>
        </p:txBody>
      </p:sp>
    </p:spTree>
    <p:extLst>
      <p:ext uri="{BB962C8B-B14F-4D97-AF65-F5344CB8AC3E}">
        <p14:creationId xmlns:p14="http://schemas.microsoft.com/office/powerpoint/2010/main" val="1157474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69DCFB-EF69-4E3D-A85C-C557989D90F0}" type="datetimeFigureOut">
              <a:rPr kumimoji="1" lang="ja-JP" altLang="en-US" smtClean="0"/>
              <a:t>2023/9/27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4F4965-2ACD-4864-B07C-01F00DB596DA}" type="slidenum">
              <a:rPr kumimoji="1" lang="ja-JP" altLang="en-US" smtClean="0"/>
              <a:t>‹#›</a:t>
            </a:fld>
            <a:endParaRPr kumimoji="1" lang="ja-JP" altLang="en-US"/>
          </a:p>
        </p:txBody>
      </p:sp>
    </p:spTree>
    <p:extLst>
      <p:ext uri="{BB962C8B-B14F-4D97-AF65-F5344CB8AC3E}">
        <p14:creationId xmlns:p14="http://schemas.microsoft.com/office/powerpoint/2010/main" val="1346565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69DCFB-EF69-4E3D-A85C-C557989D90F0}" type="datetimeFigureOut">
              <a:rPr kumimoji="1" lang="ja-JP" altLang="en-US" smtClean="0"/>
              <a:t>2023/9/27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4F4965-2ACD-4864-B07C-01F00DB596DA}" type="slidenum">
              <a:rPr kumimoji="1" lang="ja-JP" altLang="en-US" smtClean="0"/>
              <a:t>‹#›</a:t>
            </a:fld>
            <a:endParaRPr kumimoji="1" lang="ja-JP" altLang="en-US"/>
          </a:p>
        </p:txBody>
      </p:sp>
    </p:spTree>
    <p:extLst>
      <p:ext uri="{BB962C8B-B14F-4D97-AF65-F5344CB8AC3E}">
        <p14:creationId xmlns:p14="http://schemas.microsoft.com/office/powerpoint/2010/main" val="2796777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69DCFB-EF69-4E3D-A85C-C557989D90F0}" type="datetimeFigureOut">
              <a:rPr kumimoji="1" lang="ja-JP" altLang="en-US" smtClean="0"/>
              <a:t>2023/9/27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4F4965-2ACD-4864-B07C-01F00DB596DA}" type="slidenum">
              <a:rPr kumimoji="1" lang="ja-JP" altLang="en-US" smtClean="0"/>
              <a:t>‹#›</a:t>
            </a:fld>
            <a:endParaRPr kumimoji="1" lang="ja-JP" altLang="en-US"/>
          </a:p>
        </p:txBody>
      </p:sp>
    </p:spTree>
    <p:extLst>
      <p:ext uri="{BB962C8B-B14F-4D97-AF65-F5344CB8AC3E}">
        <p14:creationId xmlns:p14="http://schemas.microsoft.com/office/powerpoint/2010/main" val="1931216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69DCFB-EF69-4E3D-A85C-C557989D90F0}" type="datetimeFigureOut">
              <a:rPr kumimoji="1" lang="ja-JP" altLang="en-US" smtClean="0"/>
              <a:t>2023/9/27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4F4965-2ACD-4864-B07C-01F00DB596DA}" type="slidenum">
              <a:rPr kumimoji="1" lang="ja-JP" altLang="en-US" smtClean="0"/>
              <a:t>‹#›</a:t>
            </a:fld>
            <a:endParaRPr kumimoji="1" lang="ja-JP" altLang="en-US"/>
          </a:p>
        </p:txBody>
      </p:sp>
    </p:spTree>
    <p:extLst>
      <p:ext uri="{BB962C8B-B14F-4D97-AF65-F5344CB8AC3E}">
        <p14:creationId xmlns:p14="http://schemas.microsoft.com/office/powerpoint/2010/main" val="2666177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ja-JP" altLang="en-US"/>
              <a:t>マスター テキストの書式設定</a:t>
            </a:r>
          </a:p>
        </p:txBody>
      </p:sp>
      <p:sp>
        <p:nvSpPr>
          <p:cNvPr id="4" name="Content Placeholder 3"/>
          <p:cNvSpPr>
            <a:spLocks noGrp="1"/>
          </p:cNvSpPr>
          <p:nvPr>
            <p:ph sz="half" idx="2"/>
          </p:nvPr>
        </p:nvSpPr>
        <p:spPr>
          <a:xfrm>
            <a:off x="2085368" y="15635264"/>
            <a:ext cx="12807832" cy="2299711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ja-JP" altLang="en-US"/>
              <a:t>マスター テキストの書式設定</a:t>
            </a:r>
          </a:p>
        </p:txBody>
      </p:sp>
      <p:sp>
        <p:nvSpPr>
          <p:cNvPr id="6" name="Content Placeholder 5"/>
          <p:cNvSpPr>
            <a:spLocks noGrp="1"/>
          </p:cNvSpPr>
          <p:nvPr>
            <p:ph sz="quarter" idx="4"/>
          </p:nvPr>
        </p:nvSpPr>
        <p:spPr>
          <a:xfrm>
            <a:off x="15326828" y="15635264"/>
            <a:ext cx="12870909" cy="2299711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69DCFB-EF69-4E3D-A85C-C557989D90F0}" type="datetimeFigureOut">
              <a:rPr kumimoji="1" lang="ja-JP" altLang="en-US" smtClean="0"/>
              <a:t>2023/9/27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4F4965-2ACD-4864-B07C-01F00DB596DA}" type="slidenum">
              <a:rPr kumimoji="1" lang="ja-JP" altLang="en-US" smtClean="0"/>
              <a:t>‹#›</a:t>
            </a:fld>
            <a:endParaRPr kumimoji="1" lang="ja-JP" altLang="en-US"/>
          </a:p>
        </p:txBody>
      </p:sp>
    </p:spTree>
    <p:extLst>
      <p:ext uri="{BB962C8B-B14F-4D97-AF65-F5344CB8AC3E}">
        <p14:creationId xmlns:p14="http://schemas.microsoft.com/office/powerpoint/2010/main" val="3438709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69DCFB-EF69-4E3D-A85C-C557989D90F0}" type="datetimeFigureOut">
              <a:rPr kumimoji="1" lang="ja-JP" altLang="en-US" smtClean="0"/>
              <a:t>2023/9/27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4F4965-2ACD-4864-B07C-01F00DB596DA}" type="slidenum">
              <a:rPr kumimoji="1" lang="ja-JP" altLang="en-US" smtClean="0"/>
              <a:t>‹#›</a:t>
            </a:fld>
            <a:endParaRPr kumimoji="1" lang="ja-JP" altLang="en-US"/>
          </a:p>
        </p:txBody>
      </p:sp>
    </p:spTree>
    <p:extLst>
      <p:ext uri="{BB962C8B-B14F-4D97-AF65-F5344CB8AC3E}">
        <p14:creationId xmlns:p14="http://schemas.microsoft.com/office/powerpoint/2010/main" val="436862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69DCFB-EF69-4E3D-A85C-C557989D90F0}" type="datetimeFigureOut">
              <a:rPr kumimoji="1" lang="ja-JP" altLang="en-US" smtClean="0"/>
              <a:t>2023/9/27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4F4965-2ACD-4864-B07C-01F00DB596DA}" type="slidenum">
              <a:rPr kumimoji="1" lang="ja-JP" altLang="en-US" smtClean="0"/>
              <a:t>‹#›</a:t>
            </a:fld>
            <a:endParaRPr kumimoji="1" lang="ja-JP" altLang="en-US"/>
          </a:p>
        </p:txBody>
      </p:sp>
    </p:spTree>
    <p:extLst>
      <p:ext uri="{BB962C8B-B14F-4D97-AF65-F5344CB8AC3E}">
        <p14:creationId xmlns:p14="http://schemas.microsoft.com/office/powerpoint/2010/main" val="3737884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ja-JP" altLang="en-US"/>
              <a:t>マスター タイトルの書式設定</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69DCFB-EF69-4E3D-A85C-C557989D90F0}" type="datetimeFigureOut">
              <a:rPr kumimoji="1" lang="ja-JP" altLang="en-US" smtClean="0"/>
              <a:t>2023/9/27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4F4965-2ACD-4864-B07C-01F00DB596DA}" type="slidenum">
              <a:rPr kumimoji="1" lang="ja-JP" altLang="en-US" smtClean="0"/>
              <a:t>‹#›</a:t>
            </a:fld>
            <a:endParaRPr kumimoji="1" lang="ja-JP" altLang="en-US"/>
          </a:p>
        </p:txBody>
      </p:sp>
    </p:spTree>
    <p:extLst>
      <p:ext uri="{BB962C8B-B14F-4D97-AF65-F5344CB8AC3E}">
        <p14:creationId xmlns:p14="http://schemas.microsoft.com/office/powerpoint/2010/main" val="3211285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69DCFB-EF69-4E3D-A85C-C557989D90F0}" type="datetimeFigureOut">
              <a:rPr kumimoji="1" lang="ja-JP" altLang="en-US" smtClean="0"/>
              <a:t>2023/9/27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4F4965-2ACD-4864-B07C-01F00DB596DA}" type="slidenum">
              <a:rPr kumimoji="1" lang="ja-JP" altLang="en-US" smtClean="0"/>
              <a:t>‹#›</a:t>
            </a:fld>
            <a:endParaRPr kumimoji="1" lang="ja-JP" altLang="en-US"/>
          </a:p>
        </p:txBody>
      </p:sp>
    </p:spTree>
    <p:extLst>
      <p:ext uri="{BB962C8B-B14F-4D97-AF65-F5344CB8AC3E}">
        <p14:creationId xmlns:p14="http://schemas.microsoft.com/office/powerpoint/2010/main" val="3174046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AD69DCFB-EF69-4E3D-A85C-C557989D90F0}" type="datetimeFigureOut">
              <a:rPr kumimoji="1" lang="ja-JP" altLang="en-US" smtClean="0"/>
              <a:t>2023/9/27</a:t>
            </a:fld>
            <a:endParaRPr kumimoji="1" lang="ja-JP" alt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504F4965-2ACD-4864-B07C-01F00DB596DA}" type="slidenum">
              <a:rPr kumimoji="1" lang="ja-JP" altLang="en-US" smtClean="0"/>
              <a:t>‹#›</a:t>
            </a:fld>
            <a:endParaRPr kumimoji="1" lang="ja-JP" altLang="en-US"/>
          </a:p>
        </p:txBody>
      </p:sp>
    </p:spTree>
    <p:extLst>
      <p:ext uri="{BB962C8B-B14F-4D97-AF65-F5344CB8AC3E}">
        <p14:creationId xmlns:p14="http://schemas.microsoft.com/office/powerpoint/2010/main" val="20514042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487" rtl="0" eaLnBrk="1" latinLnBrk="0" hangingPunct="1">
        <a:lnSpc>
          <a:spcPct val="90000"/>
        </a:lnSpc>
        <a:spcBef>
          <a:spcPct val="0"/>
        </a:spcBef>
        <a:buNone/>
        <a:defRPr kumimoji="1"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kumimoji="1"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kumimoji="1"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kumimoji="1"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kumimoji="1"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kumimoji="1"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kumimoji="1"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kumimoji="1"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kumimoji="1"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kumimoji="1" sz="5960" kern="1200">
          <a:solidFill>
            <a:schemeClr val="tx1"/>
          </a:solidFill>
          <a:latin typeface="+mn-lt"/>
          <a:ea typeface="+mn-ea"/>
          <a:cs typeface="+mn-cs"/>
        </a:defRPr>
      </a:lvl9pPr>
    </p:bodyStyle>
    <p:otherStyle>
      <a:defPPr>
        <a:defRPr lang="en-US"/>
      </a:defPPr>
      <a:lvl1pPr marL="0" algn="l" defTabSz="3027487" rtl="0" eaLnBrk="1" latinLnBrk="0" hangingPunct="1">
        <a:defRPr kumimoji="1" sz="5960" kern="1200">
          <a:solidFill>
            <a:schemeClr val="tx1"/>
          </a:solidFill>
          <a:latin typeface="+mn-lt"/>
          <a:ea typeface="+mn-ea"/>
          <a:cs typeface="+mn-cs"/>
        </a:defRPr>
      </a:lvl1pPr>
      <a:lvl2pPr marL="1513743" algn="l" defTabSz="3027487" rtl="0" eaLnBrk="1" latinLnBrk="0" hangingPunct="1">
        <a:defRPr kumimoji="1" sz="5960" kern="1200">
          <a:solidFill>
            <a:schemeClr val="tx1"/>
          </a:solidFill>
          <a:latin typeface="+mn-lt"/>
          <a:ea typeface="+mn-ea"/>
          <a:cs typeface="+mn-cs"/>
        </a:defRPr>
      </a:lvl2pPr>
      <a:lvl3pPr marL="3027487" algn="l" defTabSz="3027487" rtl="0" eaLnBrk="1" latinLnBrk="0" hangingPunct="1">
        <a:defRPr kumimoji="1" sz="5960" kern="1200">
          <a:solidFill>
            <a:schemeClr val="tx1"/>
          </a:solidFill>
          <a:latin typeface="+mn-lt"/>
          <a:ea typeface="+mn-ea"/>
          <a:cs typeface="+mn-cs"/>
        </a:defRPr>
      </a:lvl3pPr>
      <a:lvl4pPr marL="4541230" algn="l" defTabSz="3027487" rtl="0" eaLnBrk="1" latinLnBrk="0" hangingPunct="1">
        <a:defRPr kumimoji="1" sz="5960" kern="1200">
          <a:solidFill>
            <a:schemeClr val="tx1"/>
          </a:solidFill>
          <a:latin typeface="+mn-lt"/>
          <a:ea typeface="+mn-ea"/>
          <a:cs typeface="+mn-cs"/>
        </a:defRPr>
      </a:lvl4pPr>
      <a:lvl5pPr marL="6054974" algn="l" defTabSz="3027487" rtl="0" eaLnBrk="1" latinLnBrk="0" hangingPunct="1">
        <a:defRPr kumimoji="1" sz="5960" kern="1200">
          <a:solidFill>
            <a:schemeClr val="tx1"/>
          </a:solidFill>
          <a:latin typeface="+mn-lt"/>
          <a:ea typeface="+mn-ea"/>
          <a:cs typeface="+mn-cs"/>
        </a:defRPr>
      </a:lvl5pPr>
      <a:lvl6pPr marL="7568717" algn="l" defTabSz="3027487" rtl="0" eaLnBrk="1" latinLnBrk="0" hangingPunct="1">
        <a:defRPr kumimoji="1" sz="5960" kern="1200">
          <a:solidFill>
            <a:schemeClr val="tx1"/>
          </a:solidFill>
          <a:latin typeface="+mn-lt"/>
          <a:ea typeface="+mn-ea"/>
          <a:cs typeface="+mn-cs"/>
        </a:defRPr>
      </a:lvl6pPr>
      <a:lvl7pPr marL="9082461" algn="l" defTabSz="3027487" rtl="0" eaLnBrk="1" latinLnBrk="0" hangingPunct="1">
        <a:defRPr kumimoji="1" sz="5960" kern="1200">
          <a:solidFill>
            <a:schemeClr val="tx1"/>
          </a:solidFill>
          <a:latin typeface="+mn-lt"/>
          <a:ea typeface="+mn-ea"/>
          <a:cs typeface="+mn-cs"/>
        </a:defRPr>
      </a:lvl7pPr>
      <a:lvl8pPr marL="10596204" algn="l" defTabSz="3027487" rtl="0" eaLnBrk="1" latinLnBrk="0" hangingPunct="1">
        <a:defRPr kumimoji="1" sz="5960" kern="1200">
          <a:solidFill>
            <a:schemeClr val="tx1"/>
          </a:solidFill>
          <a:latin typeface="+mn-lt"/>
          <a:ea typeface="+mn-ea"/>
          <a:cs typeface="+mn-cs"/>
        </a:defRPr>
      </a:lvl8pPr>
      <a:lvl9pPr marL="12109948" algn="l" defTabSz="3027487" rtl="0" eaLnBrk="1" latinLnBrk="0" hangingPunct="1">
        <a:defRPr kumimoji="1"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30">
            <a:extLst>
              <a:ext uri="{FF2B5EF4-FFF2-40B4-BE49-F238E27FC236}">
                <a16:creationId xmlns:a16="http://schemas.microsoft.com/office/drawing/2014/main" id="{99831A9A-9BFB-4067-86C2-0C3BBA800EF3}"/>
              </a:ext>
            </a:extLst>
          </p:cNvPr>
          <p:cNvSpPr>
            <a:spLocks noGrp="1"/>
          </p:cNvSpPr>
          <p:nvPr>
            <p:ph type="ctrTitle"/>
          </p:nvPr>
        </p:nvSpPr>
        <p:spPr>
          <a:xfrm>
            <a:off x="1561761" y="1944961"/>
            <a:ext cx="27045540" cy="1646797"/>
          </a:xfrm>
        </p:spPr>
        <p:txBody>
          <a:bodyPr>
            <a:noAutofit/>
          </a:bodyPr>
          <a:lstStyle/>
          <a:p>
            <a:r>
              <a:rPr lang="en-US" altLang="ja-JP" sz="8800" b="1" dirty="0">
                <a:latin typeface="Times New Roman" panose="02020603050405020304" pitchFamily="18" charset="0"/>
                <a:cs typeface="Times New Roman" panose="02020603050405020304" pitchFamily="18" charset="0"/>
              </a:rPr>
              <a:t>Title</a:t>
            </a:r>
            <a:endParaRPr kumimoji="1" lang="ja-JP" altLang="en-US" sz="8800" dirty="0">
              <a:latin typeface="Times New Roman" panose="02020603050405020304" pitchFamily="18" charset="0"/>
              <a:cs typeface="Times New Roman" panose="02020603050405020304" pitchFamily="18" charset="0"/>
            </a:endParaRPr>
          </a:p>
        </p:txBody>
      </p:sp>
      <p:sp>
        <p:nvSpPr>
          <p:cNvPr id="6" name="Subtítulo 30">
            <a:extLst>
              <a:ext uri="{FF2B5EF4-FFF2-40B4-BE49-F238E27FC236}">
                <a16:creationId xmlns:a16="http://schemas.microsoft.com/office/drawing/2014/main" id="{9F17F984-E3D2-465B-8740-9FCDEFA1D5BB}"/>
              </a:ext>
            </a:extLst>
          </p:cNvPr>
          <p:cNvSpPr>
            <a:spLocks noGrp="1"/>
          </p:cNvSpPr>
          <p:nvPr>
            <p:ph type="subTitle" idx="1"/>
          </p:nvPr>
        </p:nvSpPr>
        <p:spPr>
          <a:xfrm>
            <a:off x="851830" y="4180000"/>
            <a:ext cx="28937290" cy="1601687"/>
          </a:xfrm>
        </p:spPr>
        <p:txBody>
          <a:bodyPr>
            <a:noAutofit/>
          </a:bodyPr>
          <a:lstStyle/>
          <a:p>
            <a:pPr algn="ctr">
              <a:lnSpc>
                <a:spcPct val="100000"/>
              </a:lnSpc>
              <a:spcBef>
                <a:spcPts val="311"/>
              </a:spcBef>
            </a:pPr>
            <a:r>
              <a:rPr lang="en-US" altLang="ja-JP" sz="4400" dirty="0"/>
              <a:t>Author(s) and Affiliation(s)</a:t>
            </a:r>
          </a:p>
          <a:p>
            <a:pPr algn="ctr">
              <a:lnSpc>
                <a:spcPct val="100000"/>
              </a:lnSpc>
              <a:spcBef>
                <a:spcPts val="311"/>
              </a:spcBef>
            </a:pPr>
            <a:endParaRPr lang="es-MX" altLang="ja-JP" sz="4400" dirty="0">
              <a:latin typeface="Times New Roman" panose="02020603050405020304" pitchFamily="18" charset="0"/>
              <a:cs typeface="Times New Roman" panose="02020603050405020304" pitchFamily="18" charset="0"/>
            </a:endParaRPr>
          </a:p>
          <a:p>
            <a:pPr algn="ctr"/>
            <a:endParaRPr lang="es-MX" altLang="ja-JP" sz="4400" baseline="30000" dirty="0">
              <a:latin typeface="Times New Roman" panose="02020603050405020304" pitchFamily="18" charset="0"/>
              <a:cs typeface="Times New Roman" panose="02020603050405020304" pitchFamily="18" charset="0"/>
            </a:endParaRPr>
          </a:p>
        </p:txBody>
      </p:sp>
      <p:sp>
        <p:nvSpPr>
          <p:cNvPr id="8" name="CuadroTexto 10">
            <a:extLst>
              <a:ext uri="{FF2B5EF4-FFF2-40B4-BE49-F238E27FC236}">
                <a16:creationId xmlns:a16="http://schemas.microsoft.com/office/drawing/2014/main" id="{273E3B2A-E124-48F0-A118-605987399E59}"/>
              </a:ext>
            </a:extLst>
          </p:cNvPr>
          <p:cNvSpPr txBox="1"/>
          <p:nvPr/>
        </p:nvSpPr>
        <p:spPr>
          <a:xfrm>
            <a:off x="334227" y="357190"/>
            <a:ext cx="2961331" cy="830997"/>
          </a:xfrm>
          <a:prstGeom prst="rect">
            <a:avLst/>
          </a:prstGeom>
          <a:noFill/>
        </p:spPr>
        <p:txBody>
          <a:bodyPr wrap="square" rtlCol="0">
            <a:spAutoFit/>
          </a:bodyPr>
          <a:lstStyle/>
          <a:p>
            <a:r>
              <a:rPr lang="es-MX" altLang="ja-JP" sz="4800" dirty="0">
                <a:solidFill>
                  <a:schemeClr val="tx2"/>
                </a:solidFill>
              </a:rPr>
              <a:t>PA-M1: 1</a:t>
            </a:r>
            <a:endParaRPr lang="en-US" altLang="ja-JP" sz="4800" dirty="0">
              <a:solidFill>
                <a:schemeClr val="tx2"/>
              </a:solidFill>
            </a:endParaRPr>
          </a:p>
        </p:txBody>
      </p:sp>
      <p:grpSp>
        <p:nvGrpSpPr>
          <p:cNvPr id="2" name="Grupo 36">
            <a:extLst>
              <a:ext uri="{FF2B5EF4-FFF2-40B4-BE49-F238E27FC236}">
                <a16:creationId xmlns:a16="http://schemas.microsoft.com/office/drawing/2014/main" id="{60A527C8-4AF4-D7C4-8A6C-087D561A2924}"/>
              </a:ext>
            </a:extLst>
          </p:cNvPr>
          <p:cNvGrpSpPr/>
          <p:nvPr/>
        </p:nvGrpSpPr>
        <p:grpSpPr>
          <a:xfrm>
            <a:off x="308441" y="12429477"/>
            <a:ext cx="14999202" cy="14421349"/>
            <a:chOff x="383763" y="14268091"/>
            <a:chExt cx="15714709" cy="12229728"/>
          </a:xfrm>
        </p:grpSpPr>
        <p:sp>
          <p:nvSpPr>
            <p:cNvPr id="3" name="Rectangle 11">
              <a:extLst>
                <a:ext uri="{FF2B5EF4-FFF2-40B4-BE49-F238E27FC236}">
                  <a16:creationId xmlns:a16="http://schemas.microsoft.com/office/drawing/2014/main" id="{2738AE37-E837-F30C-88EB-81295CB31827}"/>
                </a:ext>
              </a:extLst>
            </p:cNvPr>
            <p:cNvSpPr/>
            <p:nvPr/>
          </p:nvSpPr>
          <p:spPr>
            <a:xfrm>
              <a:off x="383763" y="14268091"/>
              <a:ext cx="15714709" cy="12229728"/>
            </a:xfrm>
            <a:prstGeom prst="rect">
              <a:avLst/>
            </a:prstGeom>
            <a:solidFill>
              <a:schemeClr val="bg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6000" dirty="0">
                <a:solidFill>
                  <a:schemeClr val="tx1"/>
                </a:solidFill>
              </a:endParaRPr>
            </a:p>
          </p:txBody>
        </p:sp>
        <p:sp>
          <p:nvSpPr>
            <p:cNvPr id="4" name="Rectangle 5">
              <a:extLst>
                <a:ext uri="{FF2B5EF4-FFF2-40B4-BE49-F238E27FC236}">
                  <a16:creationId xmlns:a16="http://schemas.microsoft.com/office/drawing/2014/main" id="{6E2B5459-DF9A-EA1C-3820-0AD7E43EC962}"/>
                </a:ext>
              </a:extLst>
            </p:cNvPr>
            <p:cNvSpPr/>
            <p:nvPr/>
          </p:nvSpPr>
          <p:spPr>
            <a:xfrm>
              <a:off x="391286" y="14272838"/>
              <a:ext cx="15707186" cy="91325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ltLang="ja-JP" sz="6000" dirty="0">
                  <a:latin typeface="Times New Roman" panose="02020603050405020304" pitchFamily="18" charset="0"/>
                  <a:cs typeface="Times New Roman" panose="02020603050405020304" pitchFamily="18" charset="0"/>
                </a:rPr>
                <a:t>Problem statement</a:t>
              </a:r>
            </a:p>
          </p:txBody>
        </p:sp>
      </p:grpSp>
      <p:grpSp>
        <p:nvGrpSpPr>
          <p:cNvPr id="9" name="Grupo 34">
            <a:extLst>
              <a:ext uri="{FF2B5EF4-FFF2-40B4-BE49-F238E27FC236}">
                <a16:creationId xmlns:a16="http://schemas.microsoft.com/office/drawing/2014/main" id="{023C4572-7FF7-EA9F-228E-CF6DB8950A3A}"/>
              </a:ext>
            </a:extLst>
          </p:cNvPr>
          <p:cNvGrpSpPr/>
          <p:nvPr/>
        </p:nvGrpSpPr>
        <p:grpSpPr>
          <a:xfrm>
            <a:off x="334227" y="7132027"/>
            <a:ext cx="29625364" cy="5105645"/>
            <a:chOff x="32554" y="8633022"/>
            <a:chExt cx="32179873" cy="3671941"/>
          </a:xfrm>
        </p:grpSpPr>
        <p:sp>
          <p:nvSpPr>
            <p:cNvPr id="10" name="Rectangle 2">
              <a:extLst>
                <a:ext uri="{FF2B5EF4-FFF2-40B4-BE49-F238E27FC236}">
                  <a16:creationId xmlns:a16="http://schemas.microsoft.com/office/drawing/2014/main" id="{3FF99CA4-0464-DFB2-B029-3765EF892742}"/>
                </a:ext>
              </a:extLst>
            </p:cNvPr>
            <p:cNvSpPr/>
            <p:nvPr/>
          </p:nvSpPr>
          <p:spPr>
            <a:xfrm>
              <a:off x="32554" y="8633022"/>
              <a:ext cx="32179873" cy="3671941"/>
            </a:xfrm>
            <a:prstGeom prst="rect">
              <a:avLst/>
            </a:prstGeom>
            <a:solidFill>
              <a:schemeClr val="bg1"/>
            </a:solidFill>
            <a:ln w="38100">
              <a:solidFill>
                <a:srgbClr val="D92A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6000" dirty="0">
                <a:solidFill>
                  <a:schemeClr val="tx1"/>
                </a:solidFill>
              </a:endParaRPr>
            </a:p>
          </p:txBody>
        </p:sp>
        <p:sp>
          <p:nvSpPr>
            <p:cNvPr id="11" name="Rectangle 1">
              <a:extLst>
                <a:ext uri="{FF2B5EF4-FFF2-40B4-BE49-F238E27FC236}">
                  <a16:creationId xmlns:a16="http://schemas.microsoft.com/office/drawing/2014/main" id="{488C80B5-2930-9FBA-E843-80E84225CBC0}"/>
                </a:ext>
              </a:extLst>
            </p:cNvPr>
            <p:cNvSpPr/>
            <p:nvPr/>
          </p:nvSpPr>
          <p:spPr>
            <a:xfrm>
              <a:off x="43682" y="8633023"/>
              <a:ext cx="32168745" cy="74298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560" dirty="0">
                  <a:latin typeface="Times New Roman" panose="02020603050405020304" pitchFamily="18" charset="0"/>
                  <a:cs typeface="Times New Roman" panose="02020603050405020304" pitchFamily="18" charset="0"/>
                </a:rPr>
                <a:t>Abstract</a:t>
              </a:r>
            </a:p>
          </p:txBody>
        </p:sp>
      </p:grpSp>
      <p:grpSp>
        <p:nvGrpSpPr>
          <p:cNvPr id="12" name="Grupo 38">
            <a:extLst>
              <a:ext uri="{FF2B5EF4-FFF2-40B4-BE49-F238E27FC236}">
                <a16:creationId xmlns:a16="http://schemas.microsoft.com/office/drawing/2014/main" id="{463A363C-7BB8-7361-0F5F-0CAC72B06837}"/>
              </a:ext>
            </a:extLst>
          </p:cNvPr>
          <p:cNvGrpSpPr/>
          <p:nvPr/>
        </p:nvGrpSpPr>
        <p:grpSpPr>
          <a:xfrm>
            <a:off x="15491478" y="12429477"/>
            <a:ext cx="14468114" cy="14421349"/>
            <a:chOff x="16271652" y="14268091"/>
            <a:chExt cx="15939270" cy="12229728"/>
          </a:xfrm>
        </p:grpSpPr>
        <p:sp>
          <p:nvSpPr>
            <p:cNvPr id="13" name="Rectangle 12">
              <a:extLst>
                <a:ext uri="{FF2B5EF4-FFF2-40B4-BE49-F238E27FC236}">
                  <a16:creationId xmlns:a16="http://schemas.microsoft.com/office/drawing/2014/main" id="{3D721ADD-574A-DADC-2474-DF9CEAEBF92E}"/>
                </a:ext>
              </a:extLst>
            </p:cNvPr>
            <p:cNvSpPr/>
            <p:nvPr/>
          </p:nvSpPr>
          <p:spPr>
            <a:xfrm>
              <a:off x="16271652" y="14268092"/>
              <a:ext cx="15939269" cy="12229727"/>
            </a:xfrm>
            <a:prstGeom prst="rect">
              <a:avLst/>
            </a:prstGeom>
            <a:solidFill>
              <a:schemeClr val="bg1"/>
            </a:solidFill>
            <a:ln w="38100">
              <a:solidFill>
                <a:srgbClr val="D92A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6000" dirty="0">
                <a:solidFill>
                  <a:schemeClr val="tx1"/>
                </a:solidFill>
              </a:endParaRPr>
            </a:p>
          </p:txBody>
        </p:sp>
        <p:sp>
          <p:nvSpPr>
            <p:cNvPr id="14" name="Rectangle 6">
              <a:extLst>
                <a:ext uri="{FF2B5EF4-FFF2-40B4-BE49-F238E27FC236}">
                  <a16:creationId xmlns:a16="http://schemas.microsoft.com/office/drawing/2014/main" id="{F4795223-7B44-DC5D-38D6-8B6F1BAAAB9C}"/>
                </a:ext>
              </a:extLst>
            </p:cNvPr>
            <p:cNvSpPr/>
            <p:nvPr/>
          </p:nvSpPr>
          <p:spPr>
            <a:xfrm>
              <a:off x="16271652" y="14268091"/>
              <a:ext cx="15939270" cy="918000"/>
            </a:xfrm>
            <a:prstGeom prst="rect">
              <a:avLst/>
            </a:prstGeom>
            <a:solidFill>
              <a:srgbClr val="C00000"/>
            </a:solidFill>
            <a:ln>
              <a:solidFill>
                <a:srgbClr val="D92A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ltLang="ja-JP" sz="6000" dirty="0">
                  <a:latin typeface="Times New Roman" panose="02020603050405020304" pitchFamily="18" charset="0"/>
                  <a:cs typeface="Times New Roman" panose="02020603050405020304" pitchFamily="18" charset="0"/>
                </a:rPr>
                <a:t>Mathematical model</a:t>
              </a:r>
            </a:p>
          </p:txBody>
        </p:sp>
      </p:grpSp>
      <p:grpSp>
        <p:nvGrpSpPr>
          <p:cNvPr id="15" name="Grupo 39">
            <a:extLst>
              <a:ext uri="{FF2B5EF4-FFF2-40B4-BE49-F238E27FC236}">
                <a16:creationId xmlns:a16="http://schemas.microsoft.com/office/drawing/2014/main" id="{0380BA0D-1E4B-F5EA-30E3-ABA0B12C098C}"/>
              </a:ext>
            </a:extLst>
          </p:cNvPr>
          <p:cNvGrpSpPr/>
          <p:nvPr/>
        </p:nvGrpSpPr>
        <p:grpSpPr>
          <a:xfrm>
            <a:off x="302259" y="26920757"/>
            <a:ext cx="15005386" cy="15458405"/>
            <a:chOff x="477020" y="26856134"/>
            <a:chExt cx="15650616" cy="19064225"/>
          </a:xfrm>
        </p:grpSpPr>
        <p:sp>
          <p:nvSpPr>
            <p:cNvPr id="16" name="Rectangle 13">
              <a:extLst>
                <a:ext uri="{FF2B5EF4-FFF2-40B4-BE49-F238E27FC236}">
                  <a16:creationId xmlns:a16="http://schemas.microsoft.com/office/drawing/2014/main" id="{9DECEE9E-26B5-F740-0A2B-5ED88ED37319}"/>
                </a:ext>
              </a:extLst>
            </p:cNvPr>
            <p:cNvSpPr/>
            <p:nvPr/>
          </p:nvSpPr>
          <p:spPr>
            <a:xfrm>
              <a:off x="477020" y="26856134"/>
              <a:ext cx="15650614" cy="19064225"/>
            </a:xfrm>
            <a:prstGeom prst="rect">
              <a:avLst/>
            </a:prstGeom>
            <a:solidFill>
              <a:schemeClr val="bg1"/>
            </a:solidFill>
            <a:ln w="38100">
              <a:solidFill>
                <a:srgbClr val="D92A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6000" dirty="0">
                <a:solidFill>
                  <a:schemeClr val="tx1"/>
                </a:solidFill>
              </a:endParaRPr>
            </a:p>
          </p:txBody>
        </p:sp>
        <p:sp>
          <p:nvSpPr>
            <p:cNvPr id="17" name="Rectangle 7">
              <a:extLst>
                <a:ext uri="{FF2B5EF4-FFF2-40B4-BE49-F238E27FC236}">
                  <a16:creationId xmlns:a16="http://schemas.microsoft.com/office/drawing/2014/main" id="{4FBA9A58-F113-F200-1791-1338F616390F}"/>
                </a:ext>
              </a:extLst>
            </p:cNvPr>
            <p:cNvSpPr/>
            <p:nvPr/>
          </p:nvSpPr>
          <p:spPr>
            <a:xfrm>
              <a:off x="483468" y="26856134"/>
              <a:ext cx="15644168" cy="107695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ltLang="ja-JP" sz="5400" dirty="0">
                  <a:latin typeface="Times New Roman" panose="02020603050405020304" pitchFamily="18" charset="0"/>
                  <a:cs typeface="Times New Roman" panose="02020603050405020304" pitchFamily="18" charset="0"/>
                </a:rPr>
                <a:t>Numerical model</a:t>
              </a:r>
            </a:p>
          </p:txBody>
        </p:sp>
      </p:grpSp>
      <p:grpSp>
        <p:nvGrpSpPr>
          <p:cNvPr id="18" name="Grupo 40">
            <a:extLst>
              <a:ext uri="{FF2B5EF4-FFF2-40B4-BE49-F238E27FC236}">
                <a16:creationId xmlns:a16="http://schemas.microsoft.com/office/drawing/2014/main" id="{9FD7A7BB-CD22-4040-85A4-DD573B432B89}"/>
              </a:ext>
            </a:extLst>
          </p:cNvPr>
          <p:cNvGrpSpPr/>
          <p:nvPr/>
        </p:nvGrpSpPr>
        <p:grpSpPr>
          <a:xfrm>
            <a:off x="15491478" y="26920758"/>
            <a:ext cx="14468113" cy="9803195"/>
            <a:chOff x="16271652" y="26856134"/>
            <a:chExt cx="15939270" cy="12831555"/>
          </a:xfrm>
        </p:grpSpPr>
        <p:sp>
          <p:nvSpPr>
            <p:cNvPr id="19" name="Rectangle 14">
              <a:extLst>
                <a:ext uri="{FF2B5EF4-FFF2-40B4-BE49-F238E27FC236}">
                  <a16:creationId xmlns:a16="http://schemas.microsoft.com/office/drawing/2014/main" id="{30402933-0E57-1FF1-DD7F-8531D07F3BDB}"/>
                </a:ext>
              </a:extLst>
            </p:cNvPr>
            <p:cNvSpPr/>
            <p:nvPr/>
          </p:nvSpPr>
          <p:spPr>
            <a:xfrm>
              <a:off x="16271652" y="26856135"/>
              <a:ext cx="15939270" cy="12831554"/>
            </a:xfrm>
            <a:prstGeom prst="rect">
              <a:avLst/>
            </a:prstGeom>
            <a:solidFill>
              <a:schemeClr val="bg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6000" dirty="0">
                <a:solidFill>
                  <a:schemeClr val="tx1"/>
                </a:solidFill>
              </a:endParaRPr>
            </a:p>
          </p:txBody>
        </p:sp>
        <p:sp>
          <p:nvSpPr>
            <p:cNvPr id="20" name="Rectangle 8">
              <a:extLst>
                <a:ext uri="{FF2B5EF4-FFF2-40B4-BE49-F238E27FC236}">
                  <a16:creationId xmlns:a16="http://schemas.microsoft.com/office/drawing/2014/main" id="{65CBB84D-9C60-F99C-C021-AAE8009CB099}"/>
                </a:ext>
              </a:extLst>
            </p:cNvPr>
            <p:cNvSpPr/>
            <p:nvPr/>
          </p:nvSpPr>
          <p:spPr>
            <a:xfrm>
              <a:off x="16271652" y="26856134"/>
              <a:ext cx="15939270" cy="124448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ltLang="ja-JP" sz="6000" dirty="0">
                  <a:latin typeface="Times New Roman" panose="02020603050405020304" pitchFamily="18" charset="0"/>
                  <a:cs typeface="Times New Roman" panose="02020603050405020304" pitchFamily="18" charset="0"/>
                </a:rPr>
                <a:t>Main results</a:t>
              </a:r>
            </a:p>
          </p:txBody>
        </p:sp>
      </p:grpSp>
      <p:grpSp>
        <p:nvGrpSpPr>
          <p:cNvPr id="21" name="Grupo 41">
            <a:extLst>
              <a:ext uri="{FF2B5EF4-FFF2-40B4-BE49-F238E27FC236}">
                <a16:creationId xmlns:a16="http://schemas.microsoft.com/office/drawing/2014/main" id="{D2239135-824D-DAB9-8664-C1982C83865B}"/>
              </a:ext>
            </a:extLst>
          </p:cNvPr>
          <p:cNvGrpSpPr/>
          <p:nvPr/>
        </p:nvGrpSpPr>
        <p:grpSpPr>
          <a:xfrm>
            <a:off x="15491478" y="36785501"/>
            <a:ext cx="14468113" cy="5593663"/>
            <a:chOff x="16271652" y="40014015"/>
            <a:chExt cx="15939270" cy="6259430"/>
          </a:xfrm>
        </p:grpSpPr>
        <p:sp>
          <p:nvSpPr>
            <p:cNvPr id="22" name="Rectangle 15">
              <a:extLst>
                <a:ext uri="{FF2B5EF4-FFF2-40B4-BE49-F238E27FC236}">
                  <a16:creationId xmlns:a16="http://schemas.microsoft.com/office/drawing/2014/main" id="{8F543052-5424-58E1-3D13-80313398FA9D}"/>
                </a:ext>
              </a:extLst>
            </p:cNvPr>
            <p:cNvSpPr/>
            <p:nvPr/>
          </p:nvSpPr>
          <p:spPr>
            <a:xfrm>
              <a:off x="16271652" y="40014024"/>
              <a:ext cx="15939270" cy="6259421"/>
            </a:xfrm>
            <a:prstGeom prst="rect">
              <a:avLst/>
            </a:prstGeom>
            <a:solidFill>
              <a:schemeClr val="bg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6000" dirty="0">
                <a:solidFill>
                  <a:schemeClr val="tx1"/>
                </a:solidFill>
              </a:endParaRPr>
            </a:p>
          </p:txBody>
        </p:sp>
        <p:sp>
          <p:nvSpPr>
            <p:cNvPr id="23" name="Rectangle 9">
              <a:extLst>
                <a:ext uri="{FF2B5EF4-FFF2-40B4-BE49-F238E27FC236}">
                  <a16:creationId xmlns:a16="http://schemas.microsoft.com/office/drawing/2014/main" id="{7186FEB8-90A0-AB53-42F5-B19F52960B51}"/>
                </a:ext>
              </a:extLst>
            </p:cNvPr>
            <p:cNvSpPr/>
            <p:nvPr/>
          </p:nvSpPr>
          <p:spPr>
            <a:xfrm>
              <a:off x="16271652" y="40014015"/>
              <a:ext cx="15939270" cy="8768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dirty="0">
                  <a:latin typeface="Times New Roman" panose="02020603050405020304" pitchFamily="18" charset="0"/>
                  <a:cs typeface="Times New Roman" panose="02020603050405020304" pitchFamily="18" charset="0"/>
                </a:rPr>
                <a:t>Conclusion</a:t>
              </a:r>
            </a:p>
          </p:txBody>
        </p:sp>
      </p:grpSp>
      <p:sp>
        <p:nvSpPr>
          <p:cNvPr id="24" name="テキスト ボックス 23">
            <a:extLst>
              <a:ext uri="{FF2B5EF4-FFF2-40B4-BE49-F238E27FC236}">
                <a16:creationId xmlns:a16="http://schemas.microsoft.com/office/drawing/2014/main" id="{C5882FCC-08D0-2F57-EFD7-C98E77BAE161}"/>
              </a:ext>
            </a:extLst>
          </p:cNvPr>
          <p:cNvSpPr txBox="1"/>
          <p:nvPr/>
        </p:nvSpPr>
        <p:spPr>
          <a:xfrm>
            <a:off x="344472" y="8356917"/>
            <a:ext cx="29596514" cy="3170099"/>
          </a:xfrm>
          <a:prstGeom prst="rect">
            <a:avLst/>
          </a:prstGeom>
          <a:noFill/>
        </p:spPr>
        <p:txBody>
          <a:bodyPr wrap="square">
            <a:spAutoFit/>
          </a:bodyPr>
          <a:lstStyle/>
          <a:p>
            <a:pPr algn="just"/>
            <a:r>
              <a:rPr lang="en" altLang="ja-JP" sz="4000" dirty="0">
                <a:latin typeface="Times New Roman" panose="02020603050405020304" pitchFamily="18" charset="0"/>
                <a:cs typeface="Times New Roman" panose="02020603050405020304" pitchFamily="18" charset="0"/>
              </a:rPr>
              <a:t>The International Symposium on Applied Electromagnetics and Mechanics (ISEM) is an international conference held once every two years with the intention of encouraging scientific and technical cooperation in interdisciplinary fields. Since the first symposium in 1988, which took place in Japan, the event has been held in Korea, the United Kingdom, Germany, Italy, France, Austria, USA, China, Canada, and Greece. It is our great pleasure to inform you the 21st International Symposium on Applied Electromagnetics and Mechanics 2023 (ISEM 2023) will be held in Hachioji, Tokyo, Japan from November 12 (Sunday) to November 15 (Wednesday), 2023.</a:t>
            </a:r>
          </a:p>
        </p:txBody>
      </p:sp>
      <p:pic>
        <p:nvPicPr>
          <p:cNvPr id="27" name="図 26" descr="テキスト&#10;&#10;自動的に生成された説明">
            <a:extLst>
              <a:ext uri="{FF2B5EF4-FFF2-40B4-BE49-F238E27FC236}">
                <a16:creationId xmlns:a16="http://schemas.microsoft.com/office/drawing/2014/main" id="{6749CC0D-CC8A-9F41-D036-87661CFD90DE}"/>
              </a:ext>
            </a:extLst>
          </p:cNvPr>
          <p:cNvPicPr>
            <a:picLocks noChangeAspect="1"/>
          </p:cNvPicPr>
          <p:nvPr/>
        </p:nvPicPr>
        <p:blipFill rotWithShape="1">
          <a:blip r:embed="rId3">
            <a:extLst>
              <a:ext uri="{28A0092B-C50C-407E-A947-70E740481C1C}">
                <a14:useLocalDpi xmlns:a14="http://schemas.microsoft.com/office/drawing/2010/main" val="0"/>
              </a:ext>
            </a:extLst>
          </a:blip>
          <a:srcRect t="10304" b="17618"/>
          <a:stretch/>
        </p:blipFill>
        <p:spPr>
          <a:xfrm>
            <a:off x="19996031" y="-134238"/>
            <a:ext cx="10298019" cy="2474208"/>
          </a:xfrm>
          <a:prstGeom prst="rect">
            <a:avLst/>
          </a:prstGeom>
        </p:spPr>
      </p:pic>
    </p:spTree>
    <p:extLst>
      <p:ext uri="{BB962C8B-B14F-4D97-AF65-F5344CB8AC3E}">
        <p14:creationId xmlns:p14="http://schemas.microsoft.com/office/powerpoint/2010/main" val="74091072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989</TotalTime>
  <Words>144</Words>
  <Application>Microsoft Macintosh PowerPoint</Application>
  <PresentationFormat>ユーザー設定</PresentationFormat>
  <Paragraphs>11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Arial</vt:lpstr>
      <vt:lpstr>Calibri</vt:lpstr>
      <vt:lpstr>Calibri Light</vt:lpstr>
      <vt:lpstr>Times New Roman</vt:lpstr>
      <vt:lpstr>Office テーマ</vt:lpstr>
      <vt:lpstr>Title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松尾哲司</dc:creator>
  <cp:lastModifiedBy>董 然</cp:lastModifiedBy>
  <cp:revision>13</cp:revision>
  <dcterms:created xsi:type="dcterms:W3CDTF">2023-03-23T08:21:51Z</dcterms:created>
  <dcterms:modified xsi:type="dcterms:W3CDTF">2023-09-27T10:47:48Z</dcterms:modified>
</cp:coreProperties>
</file>