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10"/>
  </p:notesMasterIdLst>
  <p:sldIdLst>
    <p:sldId id="266" r:id="rId5"/>
    <p:sldId id="270" r:id="rId6"/>
    <p:sldId id="271" r:id="rId7"/>
    <p:sldId id="272" r:id="rId8"/>
    <p:sldId id="268" r:id="rId9"/>
  </p:sldIdLst>
  <p:sldSz cx="12192000" cy="6858000"/>
  <p:notesSz cx="6858000" cy="9144000"/>
  <p:defaultTextStyle>
    <a:defPPr>
      <a:defRPr lang="en-US"/>
    </a:defPPr>
    <a:lvl1pPr marL="0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1pPr>
    <a:lvl2pPr marL="745327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2pPr>
    <a:lvl3pPr marL="1490655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3pPr>
    <a:lvl4pPr marL="2235982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4pPr>
    <a:lvl5pPr marL="2981310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5pPr>
    <a:lvl6pPr marL="3726637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6pPr>
    <a:lvl7pPr marL="4471965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7pPr>
    <a:lvl8pPr marL="5217292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8pPr>
    <a:lvl9pPr marL="5962620" algn="l" defTabSz="1490655" rtl="0" eaLnBrk="1" latinLnBrk="0" hangingPunct="1">
      <a:defRPr sz="29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1185F-12D0-42BC-B85E-74B5196E66F5}" v="3" dt="2020-04-07T11:07:53.038"/>
    <p1510:client id="{C07A16E9-81F3-4288-9CD4-FAEDEC0E63AC}" v="46" dt="2020-04-08T00:37:52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64" y="176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24" d="100"/>
          <a:sy n="124" d="100"/>
        </p:scale>
        <p:origin x="496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sono Shigeru" userId="42e9e419bb91d5a1" providerId="LiveId" clId="{C07A16E9-81F3-4288-9CD4-FAEDEC0E63AC}"/>
    <pc:docChg chg="addSld delSld modSld modMainMaster modNotesMaster">
      <pc:chgData name="Hosono Shigeru" userId="42e9e419bb91d5a1" providerId="LiveId" clId="{C07A16E9-81F3-4288-9CD4-FAEDEC0E63AC}" dt="2020-04-08T00:37:52.591" v="98"/>
      <pc:docMkLst>
        <pc:docMk/>
      </pc:docMkLst>
      <pc:sldChg chg="modNotesTx">
        <pc:chgData name="Hosono Shigeru" userId="42e9e419bb91d5a1" providerId="LiveId" clId="{C07A16E9-81F3-4288-9CD4-FAEDEC0E63AC}" dt="2020-04-08T00:33:04.313" v="76" actId="255"/>
        <pc:sldMkLst>
          <pc:docMk/>
          <pc:sldMk cId="3456243856" sldId="265"/>
        </pc:sldMkLst>
      </pc:sldChg>
      <pc:sldChg chg="modSp mod modNotesTx">
        <pc:chgData name="Hosono Shigeru" userId="42e9e419bb91d5a1" providerId="LiveId" clId="{C07A16E9-81F3-4288-9CD4-FAEDEC0E63AC}" dt="2020-04-08T00:32:52.160" v="74" actId="255"/>
        <pc:sldMkLst>
          <pc:docMk/>
          <pc:sldMk cId="2263932686" sldId="266"/>
        </pc:sldMkLst>
        <pc:spChg chg="mod">
          <ac:chgData name="Hosono Shigeru" userId="42e9e419bb91d5a1" providerId="LiveId" clId="{C07A16E9-81F3-4288-9CD4-FAEDEC0E63AC}" dt="2020-04-08T00:26:29.407" v="73" actId="404"/>
          <ac:spMkLst>
            <pc:docMk/>
            <pc:sldMk cId="2263932686" sldId="266"/>
            <ac:spMk id="3" creationId="{674A7046-3651-4844-A8CB-C6D882B91E93}"/>
          </ac:spMkLst>
        </pc:spChg>
      </pc:sldChg>
      <pc:sldChg chg="modNotesTx">
        <pc:chgData name="Hosono Shigeru" userId="42e9e419bb91d5a1" providerId="LiveId" clId="{C07A16E9-81F3-4288-9CD4-FAEDEC0E63AC}" dt="2020-04-08T00:33:10.945" v="77" actId="255"/>
        <pc:sldMkLst>
          <pc:docMk/>
          <pc:sldMk cId="4141579762" sldId="268"/>
        </pc:sldMkLst>
      </pc:sldChg>
      <pc:sldChg chg="modNotesTx">
        <pc:chgData name="Hosono Shigeru" userId="42e9e419bb91d5a1" providerId="LiveId" clId="{C07A16E9-81F3-4288-9CD4-FAEDEC0E63AC}" dt="2020-04-08T00:32:58.136" v="75" actId="255"/>
        <pc:sldMkLst>
          <pc:docMk/>
          <pc:sldMk cId="3262632981" sldId="269"/>
        </pc:sldMkLst>
      </pc:sldChg>
      <pc:sldChg chg="add del">
        <pc:chgData name="Hosono Shigeru" userId="42e9e419bb91d5a1" providerId="LiveId" clId="{C07A16E9-81F3-4288-9CD4-FAEDEC0E63AC}" dt="2020-04-08T00:35:07.168" v="88"/>
        <pc:sldMkLst>
          <pc:docMk/>
          <pc:sldMk cId="550563910" sldId="270"/>
        </pc:sldMkLst>
      </pc:sldChg>
      <pc:sldChg chg="add del">
        <pc:chgData name="Hosono Shigeru" userId="42e9e419bb91d5a1" providerId="LiveId" clId="{C07A16E9-81F3-4288-9CD4-FAEDEC0E63AC}" dt="2020-04-08T00:34:36.929" v="84" actId="47"/>
        <pc:sldMkLst>
          <pc:docMk/>
          <pc:sldMk cId="1071109687" sldId="270"/>
        </pc:sldMkLst>
      </pc:sldChg>
      <pc:sldChg chg="add del">
        <pc:chgData name="Hosono Shigeru" userId="42e9e419bb91d5a1" providerId="LiveId" clId="{C07A16E9-81F3-4288-9CD4-FAEDEC0E63AC}" dt="2020-04-08T00:37:52.591" v="98"/>
        <pc:sldMkLst>
          <pc:docMk/>
          <pc:sldMk cId="3125970990" sldId="270"/>
        </pc:sldMkLst>
      </pc:sldChg>
      <pc:sldChg chg="add del">
        <pc:chgData name="Hosono Shigeru" userId="42e9e419bb91d5a1" providerId="LiveId" clId="{C07A16E9-81F3-4288-9CD4-FAEDEC0E63AC}" dt="2020-04-08T00:33:21.392" v="79" actId="47"/>
        <pc:sldMkLst>
          <pc:docMk/>
          <pc:sldMk cId="3168995447" sldId="270"/>
        </pc:sldMkLst>
      </pc:sldChg>
      <pc:sldMasterChg chg="modSp modSldLayout">
        <pc:chgData name="Hosono Shigeru" userId="42e9e419bb91d5a1" providerId="LiveId" clId="{C07A16E9-81F3-4288-9CD4-FAEDEC0E63AC}" dt="2020-04-08T00:37:11.755" v="96" actId="404"/>
        <pc:sldMasterMkLst>
          <pc:docMk/>
          <pc:sldMasterMk cId="217677885" sldId="2147483684"/>
        </pc:sldMasterMkLst>
        <pc:spChg chg="mod">
          <ac:chgData name="Hosono Shigeru" userId="42e9e419bb91d5a1" providerId="LiveId" clId="{C07A16E9-81F3-4288-9CD4-FAEDEC0E63AC}" dt="2020-04-08T00:20:28.520" v="20" actId="2711"/>
          <ac:spMkLst>
            <pc:docMk/>
            <pc:sldMasterMk cId="217677885" sldId="2147483684"/>
            <ac:spMk id="2" creationId="{BCCCB702-9C99-44FD-BEB8-8AE7256BD302}"/>
          </ac:spMkLst>
        </pc:spChg>
        <pc:spChg chg="mod">
          <ac:chgData name="Hosono Shigeru" userId="42e9e419bb91d5a1" providerId="LiveId" clId="{C07A16E9-81F3-4288-9CD4-FAEDEC0E63AC}" dt="2020-04-08T00:20:48.334" v="21" actId="403"/>
          <ac:spMkLst>
            <pc:docMk/>
            <pc:sldMasterMk cId="217677885" sldId="2147483684"/>
            <ac:spMk id="3" creationId="{A6C9212A-680F-4C1C-A907-2DD04F719EBD}"/>
          </ac:spMkLst>
        </pc:spChg>
        <pc:spChg chg="mod">
          <ac:chgData name="Hosono Shigeru" userId="42e9e419bb91d5a1" providerId="LiveId" clId="{C07A16E9-81F3-4288-9CD4-FAEDEC0E63AC}" dt="2020-04-08T00:20:28.520" v="20" actId="2711"/>
          <ac:spMkLst>
            <pc:docMk/>
            <pc:sldMasterMk cId="217677885" sldId="2147483684"/>
            <ac:spMk id="4" creationId="{7CF5C27B-B229-41E7-8C7E-5B71D2BAEEB6}"/>
          </ac:spMkLst>
        </pc:spChg>
        <pc:spChg chg="mod">
          <ac:chgData name="Hosono Shigeru" userId="42e9e419bb91d5a1" providerId="LiveId" clId="{C07A16E9-81F3-4288-9CD4-FAEDEC0E63AC}" dt="2020-04-08T00:20:28.520" v="20" actId="2711"/>
          <ac:spMkLst>
            <pc:docMk/>
            <pc:sldMasterMk cId="217677885" sldId="2147483684"/>
            <ac:spMk id="5" creationId="{6910C90A-C80C-4998-8CF2-FB1E0896062F}"/>
          </ac:spMkLst>
        </pc:spChg>
        <pc:spChg chg="mod">
          <ac:chgData name="Hosono Shigeru" userId="42e9e419bb91d5a1" providerId="LiveId" clId="{C07A16E9-81F3-4288-9CD4-FAEDEC0E63AC}" dt="2020-04-08T00:20:28.520" v="20" actId="2711"/>
          <ac:spMkLst>
            <pc:docMk/>
            <pc:sldMasterMk cId="217677885" sldId="2147483684"/>
            <ac:spMk id="6" creationId="{97DA3CD8-6FD7-4D29-91BF-934B7AE6CB16}"/>
          </ac:spMkLst>
        </pc:spChg>
        <pc:picChg chg="mod">
          <ac:chgData name="Hosono Shigeru" userId="42e9e419bb91d5a1" providerId="LiveId" clId="{C07A16E9-81F3-4288-9CD4-FAEDEC0E63AC}" dt="2020-04-08T00:20:28.520" v="20" actId="2711"/>
          <ac:picMkLst>
            <pc:docMk/>
            <pc:sldMasterMk cId="217677885" sldId="2147483684"/>
            <ac:picMk id="7" creationId="{C61D3651-12F6-4289-BB52-23F540D2177D}"/>
          </ac:picMkLst>
        </pc:picChg>
        <pc:sldLayoutChg chg="modSp mod">
          <pc:chgData name="Hosono Shigeru" userId="42e9e419bb91d5a1" providerId="LiveId" clId="{C07A16E9-81F3-4288-9CD4-FAEDEC0E63AC}" dt="2020-04-08T00:37:11.755" v="96" actId="404"/>
          <pc:sldLayoutMkLst>
            <pc:docMk/>
            <pc:sldMasterMk cId="217677885" sldId="2147483684"/>
            <pc:sldLayoutMk cId="1156065630" sldId="2147483685"/>
          </pc:sldLayoutMkLst>
          <pc:spChg chg="mod">
            <ac:chgData name="Hosono Shigeru" userId="42e9e419bb91d5a1" providerId="LiveId" clId="{C07A16E9-81F3-4288-9CD4-FAEDEC0E63AC}" dt="2020-04-08T00:36:46.361" v="93" actId="403"/>
            <ac:spMkLst>
              <pc:docMk/>
              <pc:sldMasterMk cId="217677885" sldId="2147483684"/>
              <pc:sldLayoutMk cId="1156065630" sldId="2147483685"/>
              <ac:spMk id="2" creationId="{841A6CF5-9A58-47B5-A043-C5B25FE9FA01}"/>
            </ac:spMkLst>
          </pc:spChg>
          <pc:spChg chg="mod">
            <ac:chgData name="Hosono Shigeru" userId="42e9e419bb91d5a1" providerId="LiveId" clId="{C07A16E9-81F3-4288-9CD4-FAEDEC0E63AC}" dt="2020-04-08T00:19:02.510" v="14" actId="2711"/>
            <ac:spMkLst>
              <pc:docMk/>
              <pc:sldMasterMk cId="217677885" sldId="2147483684"/>
              <pc:sldLayoutMk cId="1156065630" sldId="2147483685"/>
              <ac:spMk id="8" creationId="{F4B65D19-04A9-4ADE-AF8F-35025E69A38E}"/>
            </ac:spMkLst>
          </pc:spChg>
          <pc:spChg chg="mod">
            <ac:chgData name="Hosono Shigeru" userId="42e9e419bb91d5a1" providerId="LiveId" clId="{C07A16E9-81F3-4288-9CD4-FAEDEC0E63AC}" dt="2020-04-08T00:19:02.510" v="14" actId="2711"/>
            <ac:spMkLst>
              <pc:docMk/>
              <pc:sldMasterMk cId="217677885" sldId="2147483684"/>
              <pc:sldLayoutMk cId="1156065630" sldId="2147483685"/>
              <ac:spMk id="9" creationId="{283F23C3-6D5C-40BC-9CAD-20171427F525}"/>
            </ac:spMkLst>
          </pc:spChg>
          <pc:spChg chg="mod">
            <ac:chgData name="Hosono Shigeru" userId="42e9e419bb91d5a1" providerId="LiveId" clId="{C07A16E9-81F3-4288-9CD4-FAEDEC0E63AC}" dt="2020-04-08T00:22:01.570" v="70" actId="1037"/>
            <ac:spMkLst>
              <pc:docMk/>
              <pc:sldMasterMk cId="217677885" sldId="2147483684"/>
              <pc:sldLayoutMk cId="1156065630" sldId="2147483685"/>
              <ac:spMk id="10" creationId="{0FC85BEC-0972-4925-9EAD-47671BCE667A}"/>
            </ac:spMkLst>
          </pc:spChg>
          <pc:spChg chg="mod">
            <ac:chgData name="Hosono Shigeru" userId="42e9e419bb91d5a1" providerId="LiveId" clId="{C07A16E9-81F3-4288-9CD4-FAEDEC0E63AC}" dt="2020-04-08T00:37:11.755" v="96" actId="404"/>
            <ac:spMkLst>
              <pc:docMk/>
              <pc:sldMasterMk cId="217677885" sldId="2147483684"/>
              <pc:sldLayoutMk cId="1156065630" sldId="2147483685"/>
              <ac:spMk id="18" creationId="{1A1A4786-6E48-4C5D-B643-CB04940D5DF9}"/>
            </ac:spMkLst>
          </pc:spChg>
        </pc:sldLayoutChg>
        <pc:sldLayoutChg chg="modSp">
          <pc:chgData name="Hosono Shigeru" userId="42e9e419bb91d5a1" providerId="LiveId" clId="{C07A16E9-81F3-4288-9CD4-FAEDEC0E63AC}" dt="2020-04-08T00:36:10.683" v="89" actId="403"/>
          <pc:sldLayoutMkLst>
            <pc:docMk/>
            <pc:sldMasterMk cId="217677885" sldId="2147483684"/>
            <pc:sldLayoutMk cId="1741647051" sldId="2147483686"/>
          </pc:sldLayoutMkLst>
          <pc:spChg chg="mod">
            <ac:chgData name="Hosono Shigeru" userId="42e9e419bb91d5a1" providerId="LiveId" clId="{C07A16E9-81F3-4288-9CD4-FAEDEC0E63AC}" dt="2020-04-08T00:36:10.683" v="89" actId="403"/>
            <ac:spMkLst>
              <pc:docMk/>
              <pc:sldMasterMk cId="217677885" sldId="2147483684"/>
              <pc:sldLayoutMk cId="1741647051" sldId="2147483686"/>
              <ac:spMk id="2" creationId="{3685B581-324E-4AD8-9768-07BCC3B8CD24}"/>
            </ac:spMkLst>
          </pc:spChg>
        </pc:sldLayoutChg>
        <pc:sldLayoutChg chg="modSp">
          <pc:chgData name="Hosono Shigeru" userId="42e9e419bb91d5a1" providerId="LiveId" clId="{C07A16E9-81F3-4288-9CD4-FAEDEC0E63AC}" dt="2020-04-08T00:19:40.418" v="16" actId="2711"/>
          <pc:sldLayoutMkLst>
            <pc:docMk/>
            <pc:sldMasterMk cId="217677885" sldId="2147483684"/>
            <pc:sldLayoutMk cId="3947285885" sldId="2147483688"/>
          </pc:sldLayoutMkLst>
          <pc:spChg chg="mod">
            <ac:chgData name="Hosono Shigeru" userId="42e9e419bb91d5a1" providerId="LiveId" clId="{C07A16E9-81F3-4288-9CD4-FAEDEC0E63AC}" dt="2020-04-08T00:19:40.418" v="16" actId="2711"/>
            <ac:spMkLst>
              <pc:docMk/>
              <pc:sldMasterMk cId="217677885" sldId="2147483684"/>
              <pc:sldLayoutMk cId="3947285885" sldId="2147483688"/>
              <ac:spMk id="2" creationId="{95106BB7-0B6B-41E5-9A29-689B5F70F95C}"/>
            </ac:spMkLst>
          </pc:spChg>
          <pc:spChg chg="mod">
            <ac:chgData name="Hosono Shigeru" userId="42e9e419bb91d5a1" providerId="LiveId" clId="{C07A16E9-81F3-4288-9CD4-FAEDEC0E63AC}" dt="2020-04-08T00:19:40.418" v="16" actId="2711"/>
            <ac:spMkLst>
              <pc:docMk/>
              <pc:sldMasterMk cId="217677885" sldId="2147483684"/>
              <pc:sldLayoutMk cId="3947285885" sldId="2147483688"/>
              <ac:spMk id="3" creationId="{1374D814-AD64-485C-AAF5-FEF7DF6E22F9}"/>
            </ac:spMkLst>
          </pc:spChg>
          <pc:spChg chg="mod">
            <ac:chgData name="Hosono Shigeru" userId="42e9e419bb91d5a1" providerId="LiveId" clId="{C07A16E9-81F3-4288-9CD4-FAEDEC0E63AC}" dt="2020-04-08T00:19:40.418" v="16" actId="2711"/>
            <ac:spMkLst>
              <pc:docMk/>
              <pc:sldMasterMk cId="217677885" sldId="2147483684"/>
              <pc:sldLayoutMk cId="3947285885" sldId="2147483688"/>
              <ac:spMk id="4" creationId="{E9A81192-2021-4699-8CBF-E20AE2277D7F}"/>
            </ac:spMkLst>
          </pc:spChg>
          <pc:spChg chg="mod">
            <ac:chgData name="Hosono Shigeru" userId="42e9e419bb91d5a1" providerId="LiveId" clId="{C07A16E9-81F3-4288-9CD4-FAEDEC0E63AC}" dt="2020-04-08T00:19:40.418" v="16" actId="2711"/>
            <ac:spMkLst>
              <pc:docMk/>
              <pc:sldMasterMk cId="217677885" sldId="2147483684"/>
              <pc:sldLayoutMk cId="3947285885" sldId="2147483688"/>
              <ac:spMk id="8" creationId="{2DBD703E-25AF-4E0B-A64B-6A3C31D9D463}"/>
            </ac:spMkLst>
          </pc:spChg>
          <pc:spChg chg="mod">
            <ac:chgData name="Hosono Shigeru" userId="42e9e419bb91d5a1" providerId="LiveId" clId="{C07A16E9-81F3-4288-9CD4-FAEDEC0E63AC}" dt="2020-04-08T00:19:40.418" v="16" actId="2711"/>
            <ac:spMkLst>
              <pc:docMk/>
              <pc:sldMasterMk cId="217677885" sldId="2147483684"/>
              <pc:sldLayoutMk cId="3947285885" sldId="2147483688"/>
              <ac:spMk id="9" creationId="{B0F8AA21-5B5D-4539-B28D-3D63A88B1BDC}"/>
            </ac:spMkLst>
          </pc:spChg>
          <pc:spChg chg="mod">
            <ac:chgData name="Hosono Shigeru" userId="42e9e419bb91d5a1" providerId="LiveId" clId="{C07A16E9-81F3-4288-9CD4-FAEDEC0E63AC}" dt="2020-04-08T00:19:40.418" v="16" actId="2711"/>
            <ac:spMkLst>
              <pc:docMk/>
              <pc:sldMasterMk cId="217677885" sldId="2147483684"/>
              <pc:sldLayoutMk cId="3947285885" sldId="2147483688"/>
              <ac:spMk id="10" creationId="{77E9D988-A5D1-41D3-BD01-D14A83583CA8}"/>
            </ac:spMkLst>
          </pc:spChg>
        </pc:sldLayoutChg>
        <pc:sldLayoutChg chg="modSp">
          <pc:chgData name="Hosono Shigeru" userId="42e9e419bb91d5a1" providerId="LiveId" clId="{C07A16E9-81F3-4288-9CD4-FAEDEC0E63AC}" dt="2020-04-08T00:21:23.281" v="24" actId="404"/>
          <pc:sldLayoutMkLst>
            <pc:docMk/>
            <pc:sldMasterMk cId="217677885" sldId="2147483684"/>
            <pc:sldLayoutMk cId="779824333" sldId="2147483689"/>
          </pc:sldLayoutMkLst>
          <pc:spChg chg="mod">
            <ac:chgData name="Hosono Shigeru" userId="42e9e419bb91d5a1" providerId="LiveId" clId="{C07A16E9-81F3-4288-9CD4-FAEDEC0E63AC}" dt="2020-04-08T00:21:11.463" v="23" actId="403"/>
            <ac:spMkLst>
              <pc:docMk/>
              <pc:sldMasterMk cId="217677885" sldId="2147483684"/>
              <pc:sldLayoutMk cId="779824333" sldId="2147483689"/>
              <ac:spMk id="2" creationId="{68AF67E6-E699-448F-8621-542837F26C7F}"/>
            </ac:spMkLst>
          </pc:spChg>
          <pc:spChg chg="mod">
            <ac:chgData name="Hosono Shigeru" userId="42e9e419bb91d5a1" providerId="LiveId" clId="{C07A16E9-81F3-4288-9CD4-FAEDEC0E63AC}" dt="2020-04-08T00:20:03.445" v="17" actId="2711"/>
            <ac:spMkLst>
              <pc:docMk/>
              <pc:sldMasterMk cId="217677885" sldId="2147483684"/>
              <pc:sldLayoutMk cId="779824333" sldId="2147483689"/>
              <ac:spMk id="3" creationId="{D1FE341B-813F-4837-B6E1-FF82DF4AFF2E}"/>
            </ac:spMkLst>
          </pc:spChg>
          <pc:spChg chg="mod">
            <ac:chgData name="Hosono Shigeru" userId="42e9e419bb91d5a1" providerId="LiveId" clId="{C07A16E9-81F3-4288-9CD4-FAEDEC0E63AC}" dt="2020-04-08T00:21:23.281" v="24" actId="404"/>
            <ac:spMkLst>
              <pc:docMk/>
              <pc:sldMasterMk cId="217677885" sldId="2147483684"/>
              <pc:sldLayoutMk cId="779824333" sldId="2147483689"/>
              <ac:spMk id="4" creationId="{AED79DE4-44A0-4E28-BDF8-51E55E5666E2}"/>
            </ac:spMkLst>
          </pc:spChg>
          <pc:spChg chg="mod">
            <ac:chgData name="Hosono Shigeru" userId="42e9e419bb91d5a1" providerId="LiveId" clId="{C07A16E9-81F3-4288-9CD4-FAEDEC0E63AC}" dt="2020-04-08T00:20:03.445" v="17" actId="2711"/>
            <ac:spMkLst>
              <pc:docMk/>
              <pc:sldMasterMk cId="217677885" sldId="2147483684"/>
              <pc:sldLayoutMk cId="779824333" sldId="2147483689"/>
              <ac:spMk id="5" creationId="{1910E0F7-FE4C-4DF1-8E8A-03021B0DC3EA}"/>
            </ac:spMkLst>
          </pc:spChg>
          <pc:spChg chg="mod">
            <ac:chgData name="Hosono Shigeru" userId="42e9e419bb91d5a1" providerId="LiveId" clId="{C07A16E9-81F3-4288-9CD4-FAEDEC0E63AC}" dt="2020-04-08T00:21:23.281" v="24" actId="404"/>
            <ac:spMkLst>
              <pc:docMk/>
              <pc:sldMasterMk cId="217677885" sldId="2147483684"/>
              <pc:sldLayoutMk cId="779824333" sldId="2147483689"/>
              <ac:spMk id="6" creationId="{62EB8702-0F25-4DE2-A69E-2856E6F27CFB}"/>
            </ac:spMkLst>
          </pc:spChg>
          <pc:spChg chg="mod">
            <ac:chgData name="Hosono Shigeru" userId="42e9e419bb91d5a1" providerId="LiveId" clId="{C07A16E9-81F3-4288-9CD4-FAEDEC0E63AC}" dt="2020-04-08T00:20:03.445" v="17" actId="2711"/>
            <ac:spMkLst>
              <pc:docMk/>
              <pc:sldMasterMk cId="217677885" sldId="2147483684"/>
              <pc:sldLayoutMk cId="779824333" sldId="2147483689"/>
              <ac:spMk id="10" creationId="{5C7EB7E2-9552-4FAD-BBA5-AF1632D4D239}"/>
            </ac:spMkLst>
          </pc:spChg>
          <pc:spChg chg="mod">
            <ac:chgData name="Hosono Shigeru" userId="42e9e419bb91d5a1" providerId="LiveId" clId="{C07A16E9-81F3-4288-9CD4-FAEDEC0E63AC}" dt="2020-04-08T00:20:03.445" v="17" actId="2711"/>
            <ac:spMkLst>
              <pc:docMk/>
              <pc:sldMasterMk cId="217677885" sldId="2147483684"/>
              <pc:sldLayoutMk cId="779824333" sldId="2147483689"/>
              <ac:spMk id="11" creationId="{6BAEFECB-E1E1-47BE-957D-7787269D9E4C}"/>
            </ac:spMkLst>
          </pc:spChg>
          <pc:spChg chg="mod">
            <ac:chgData name="Hosono Shigeru" userId="42e9e419bb91d5a1" providerId="LiveId" clId="{C07A16E9-81F3-4288-9CD4-FAEDEC0E63AC}" dt="2020-04-08T00:20:03.445" v="17" actId="2711"/>
            <ac:spMkLst>
              <pc:docMk/>
              <pc:sldMasterMk cId="217677885" sldId="2147483684"/>
              <pc:sldLayoutMk cId="779824333" sldId="2147483689"/>
              <ac:spMk id="12" creationId="{F3F2EDF1-31D9-41C8-9CDA-BD13E97FA90B}"/>
            </ac:spMkLst>
          </pc:spChg>
        </pc:sldLayoutChg>
        <pc:sldLayoutChg chg="modSp">
          <pc:chgData name="Hosono Shigeru" userId="42e9e419bb91d5a1" providerId="LiveId" clId="{C07A16E9-81F3-4288-9CD4-FAEDEC0E63AC}" dt="2020-04-08T00:21:05.495" v="22" actId="403"/>
          <pc:sldLayoutMkLst>
            <pc:docMk/>
            <pc:sldMasterMk cId="217677885" sldId="2147483684"/>
            <pc:sldLayoutMk cId="3482408732" sldId="2147483690"/>
          </pc:sldLayoutMkLst>
          <pc:spChg chg="mod">
            <ac:chgData name="Hosono Shigeru" userId="42e9e419bb91d5a1" providerId="LiveId" clId="{C07A16E9-81F3-4288-9CD4-FAEDEC0E63AC}" dt="2020-04-08T00:21:05.495" v="22" actId="403"/>
            <ac:spMkLst>
              <pc:docMk/>
              <pc:sldMasterMk cId="217677885" sldId="2147483684"/>
              <pc:sldLayoutMk cId="3482408732" sldId="2147483690"/>
              <ac:spMk id="2" creationId="{CD216D0D-C87C-4267-9ACE-69BD6002DC47}"/>
            </ac:spMkLst>
          </pc:spChg>
          <pc:spChg chg="mod">
            <ac:chgData name="Hosono Shigeru" userId="42e9e419bb91d5a1" providerId="LiveId" clId="{C07A16E9-81F3-4288-9CD4-FAEDEC0E63AC}" dt="2020-04-08T00:20:10.924" v="18" actId="2711"/>
            <ac:spMkLst>
              <pc:docMk/>
              <pc:sldMasterMk cId="217677885" sldId="2147483684"/>
              <pc:sldLayoutMk cId="3482408732" sldId="2147483690"/>
              <ac:spMk id="6" creationId="{F4FB4909-2BB3-4567-BA82-01920EC94F61}"/>
            </ac:spMkLst>
          </pc:spChg>
          <pc:spChg chg="mod">
            <ac:chgData name="Hosono Shigeru" userId="42e9e419bb91d5a1" providerId="LiveId" clId="{C07A16E9-81F3-4288-9CD4-FAEDEC0E63AC}" dt="2020-04-08T00:20:10.924" v="18" actId="2711"/>
            <ac:spMkLst>
              <pc:docMk/>
              <pc:sldMasterMk cId="217677885" sldId="2147483684"/>
              <pc:sldLayoutMk cId="3482408732" sldId="2147483690"/>
              <ac:spMk id="7" creationId="{301C3F57-FFF7-4F45-9035-2F6C3876A9A8}"/>
            </ac:spMkLst>
          </pc:spChg>
          <pc:spChg chg="mod">
            <ac:chgData name="Hosono Shigeru" userId="42e9e419bb91d5a1" providerId="LiveId" clId="{C07A16E9-81F3-4288-9CD4-FAEDEC0E63AC}" dt="2020-04-08T00:20:10.924" v="18" actId="2711"/>
            <ac:spMkLst>
              <pc:docMk/>
              <pc:sldMasterMk cId="217677885" sldId="2147483684"/>
              <pc:sldLayoutMk cId="3482408732" sldId="2147483690"/>
              <ac:spMk id="8" creationId="{BCDFFF68-09E2-4970-81E4-C41971959CAE}"/>
            </ac:spMkLst>
          </pc:spChg>
        </pc:sldLayoutChg>
        <pc:sldLayoutChg chg="modSp">
          <pc:chgData name="Hosono Shigeru" userId="42e9e419bb91d5a1" providerId="LiveId" clId="{C07A16E9-81F3-4288-9CD4-FAEDEC0E63AC}" dt="2020-04-08T00:20:17.273" v="19" actId="2711"/>
          <pc:sldLayoutMkLst>
            <pc:docMk/>
            <pc:sldMasterMk cId="217677885" sldId="2147483684"/>
            <pc:sldLayoutMk cId="209269928" sldId="2147483691"/>
          </pc:sldLayoutMkLst>
          <pc:spChg chg="mod">
            <ac:chgData name="Hosono Shigeru" userId="42e9e419bb91d5a1" providerId="LiveId" clId="{C07A16E9-81F3-4288-9CD4-FAEDEC0E63AC}" dt="2020-04-08T00:20:17.273" v="19" actId="2711"/>
            <ac:spMkLst>
              <pc:docMk/>
              <pc:sldMasterMk cId="217677885" sldId="2147483684"/>
              <pc:sldLayoutMk cId="209269928" sldId="2147483691"/>
              <ac:spMk id="2" creationId="{AE360B60-4CE0-4CEA-A46F-43FAB09985A0}"/>
            </ac:spMkLst>
          </pc:spChg>
          <pc:spChg chg="mod">
            <ac:chgData name="Hosono Shigeru" userId="42e9e419bb91d5a1" providerId="LiveId" clId="{C07A16E9-81F3-4288-9CD4-FAEDEC0E63AC}" dt="2020-04-08T00:20:17.273" v="19" actId="2711"/>
            <ac:spMkLst>
              <pc:docMk/>
              <pc:sldMasterMk cId="217677885" sldId="2147483684"/>
              <pc:sldLayoutMk cId="209269928" sldId="2147483691"/>
              <ac:spMk id="3" creationId="{34626066-24D6-4C71-994E-89B727605CEF}"/>
            </ac:spMkLst>
          </pc:spChg>
          <pc:spChg chg="mod">
            <ac:chgData name="Hosono Shigeru" userId="42e9e419bb91d5a1" providerId="LiveId" clId="{C07A16E9-81F3-4288-9CD4-FAEDEC0E63AC}" dt="2020-04-08T00:20:17.273" v="19" actId="2711"/>
            <ac:spMkLst>
              <pc:docMk/>
              <pc:sldMasterMk cId="217677885" sldId="2147483684"/>
              <pc:sldLayoutMk cId="209269928" sldId="2147483691"/>
              <ac:spMk id="4" creationId="{9F3DA509-B111-466B-B059-AADB2D2C793C}"/>
            </ac:spMkLst>
          </pc:spChg>
        </pc:sldLayoutChg>
        <pc:sldLayoutChg chg="modSp">
          <pc:chgData name="Hosono Shigeru" userId="42e9e419bb91d5a1" providerId="LiveId" clId="{C07A16E9-81F3-4288-9CD4-FAEDEC0E63AC}" dt="2020-04-08T00:19:25.095" v="15" actId="2711"/>
          <pc:sldLayoutMkLst>
            <pc:docMk/>
            <pc:sldMasterMk cId="217677885" sldId="2147483684"/>
            <pc:sldLayoutMk cId="2081078069" sldId="2147483692"/>
          </pc:sldLayoutMkLst>
          <pc:spChg chg="mod">
            <ac:chgData name="Hosono Shigeru" userId="42e9e419bb91d5a1" providerId="LiveId" clId="{C07A16E9-81F3-4288-9CD4-FAEDEC0E63AC}" dt="2020-04-08T00:18:35.448" v="11" actId="2711"/>
            <ac:spMkLst>
              <pc:docMk/>
              <pc:sldMasterMk cId="217677885" sldId="2147483684"/>
              <pc:sldLayoutMk cId="2081078069" sldId="2147483692"/>
              <ac:spMk id="2" creationId="{F8B7E34E-8E3C-4F8F-95B5-22899267F271}"/>
            </ac:spMkLst>
          </pc:spChg>
          <pc:spChg chg="mod">
            <ac:chgData name="Hosono Shigeru" userId="42e9e419bb91d5a1" providerId="LiveId" clId="{C07A16E9-81F3-4288-9CD4-FAEDEC0E63AC}" dt="2020-04-08T00:19:25.095" v="15" actId="2711"/>
            <ac:spMkLst>
              <pc:docMk/>
              <pc:sldMasterMk cId="217677885" sldId="2147483684"/>
              <pc:sldLayoutMk cId="2081078069" sldId="2147483692"/>
              <ac:spMk id="3" creationId="{008F9B0B-655A-4FD8-8FA9-8EF3722C4655}"/>
            </ac:spMkLst>
          </pc:spChg>
          <pc:spChg chg="mod">
            <ac:chgData name="Hosono Shigeru" userId="42e9e419bb91d5a1" providerId="LiveId" clId="{C07A16E9-81F3-4288-9CD4-FAEDEC0E63AC}" dt="2020-04-08T00:19:25.095" v="15" actId="2711"/>
            <ac:spMkLst>
              <pc:docMk/>
              <pc:sldMasterMk cId="217677885" sldId="2147483684"/>
              <pc:sldLayoutMk cId="2081078069" sldId="2147483692"/>
              <ac:spMk id="6" creationId="{7764E4F5-D92A-45F5-95C1-930A2E2DE68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CCC0A-7424-4EBF-8712-44307AF54B43}" type="datetimeFigureOut">
              <a:rPr kumimoji="1" lang="ja-JP" altLang="en-US" smtClean="0"/>
              <a:t>2022/5/30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80863-810A-48D4-876E-92264F1BA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2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90655" rtl="0" eaLnBrk="1" latinLnBrk="0" hangingPunct="1">
      <a:defRPr kumimoji="1" sz="1200" kern="1200">
        <a:solidFill>
          <a:schemeClr val="tx1"/>
        </a:solidFill>
        <a:latin typeface="游ゴシック Medium" panose="020B0500000000000000" pitchFamily="50" charset="-128"/>
        <a:ea typeface="游ゴシック Medium" panose="020B0500000000000000" pitchFamily="50" charset="-128"/>
        <a:cs typeface="+mn-cs"/>
      </a:defRPr>
    </a:lvl1pPr>
    <a:lvl2pPr marL="745327" algn="l" defTabSz="1490655" rtl="0" eaLnBrk="1" latinLnBrk="0" hangingPunct="1">
      <a:defRPr kumimoji="1" sz="1200" kern="1200">
        <a:solidFill>
          <a:schemeClr val="tx1"/>
        </a:solidFill>
        <a:latin typeface="游ゴシック Medium" panose="020B0500000000000000" pitchFamily="50" charset="-128"/>
        <a:ea typeface="游ゴシック Medium" panose="020B0500000000000000" pitchFamily="50" charset="-128"/>
        <a:cs typeface="+mn-cs"/>
      </a:defRPr>
    </a:lvl2pPr>
    <a:lvl3pPr marL="1490655" algn="l" defTabSz="1490655" rtl="0" eaLnBrk="1" latinLnBrk="0" hangingPunct="1">
      <a:defRPr kumimoji="1" sz="1200" kern="1200">
        <a:solidFill>
          <a:schemeClr val="tx1"/>
        </a:solidFill>
        <a:latin typeface="游ゴシック Medium" panose="020B0500000000000000" pitchFamily="50" charset="-128"/>
        <a:ea typeface="游ゴシック Medium" panose="020B0500000000000000" pitchFamily="50" charset="-128"/>
        <a:cs typeface="+mn-cs"/>
      </a:defRPr>
    </a:lvl3pPr>
    <a:lvl4pPr marL="2235982" algn="l" defTabSz="1490655" rtl="0" eaLnBrk="1" latinLnBrk="0" hangingPunct="1">
      <a:defRPr kumimoji="1" sz="1200" kern="1200">
        <a:solidFill>
          <a:schemeClr val="tx1"/>
        </a:solidFill>
        <a:latin typeface="游ゴシック Medium" panose="020B0500000000000000" pitchFamily="50" charset="-128"/>
        <a:ea typeface="游ゴシック Medium" panose="020B0500000000000000" pitchFamily="50" charset="-128"/>
        <a:cs typeface="+mn-cs"/>
      </a:defRPr>
    </a:lvl4pPr>
    <a:lvl5pPr marL="2981310" algn="l" defTabSz="1490655" rtl="0" eaLnBrk="1" latinLnBrk="0" hangingPunct="1">
      <a:defRPr kumimoji="1" sz="1200" kern="1200">
        <a:solidFill>
          <a:schemeClr val="tx1"/>
        </a:solidFill>
        <a:latin typeface="游ゴシック Medium" panose="020B0500000000000000" pitchFamily="50" charset="-128"/>
        <a:ea typeface="游ゴシック Medium" panose="020B0500000000000000" pitchFamily="50" charset="-128"/>
        <a:cs typeface="+mn-cs"/>
      </a:defRPr>
    </a:lvl5pPr>
    <a:lvl6pPr marL="3726637" algn="l" defTabSz="1490655" rtl="0" eaLnBrk="1" latinLnBrk="0" hangingPunct="1">
      <a:defRPr kumimoji="1" sz="1956" kern="1200">
        <a:solidFill>
          <a:schemeClr val="tx1"/>
        </a:solidFill>
        <a:latin typeface="+mn-lt"/>
        <a:ea typeface="+mn-ea"/>
        <a:cs typeface="+mn-cs"/>
      </a:defRPr>
    </a:lvl6pPr>
    <a:lvl7pPr marL="4471965" algn="l" defTabSz="1490655" rtl="0" eaLnBrk="1" latinLnBrk="0" hangingPunct="1">
      <a:defRPr kumimoji="1" sz="1956" kern="1200">
        <a:solidFill>
          <a:schemeClr val="tx1"/>
        </a:solidFill>
        <a:latin typeface="+mn-lt"/>
        <a:ea typeface="+mn-ea"/>
        <a:cs typeface="+mn-cs"/>
      </a:defRPr>
    </a:lvl7pPr>
    <a:lvl8pPr marL="5217292" algn="l" defTabSz="1490655" rtl="0" eaLnBrk="1" latinLnBrk="0" hangingPunct="1">
      <a:defRPr kumimoji="1" sz="1956" kern="1200">
        <a:solidFill>
          <a:schemeClr val="tx1"/>
        </a:solidFill>
        <a:latin typeface="+mn-lt"/>
        <a:ea typeface="+mn-ea"/>
        <a:cs typeface="+mn-cs"/>
      </a:defRPr>
    </a:lvl8pPr>
    <a:lvl9pPr marL="5962620" algn="l" defTabSz="1490655" rtl="0" eaLnBrk="1" latinLnBrk="0" hangingPunct="1">
      <a:defRPr kumimoji="1" sz="19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4906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（スライドの説明）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endParaRPr kumimoji="1" lang="ja-JP" altLang="en-US" sz="12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80863-810A-48D4-876E-92264F1BACB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016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80863-810A-48D4-876E-92264F1BACB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09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80863-810A-48D4-876E-92264F1BACB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304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4906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rPr>
              <a:t>（スライドの説明）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endParaRPr>
          </a:p>
          <a:p>
            <a:endParaRPr kumimoji="1" lang="ja-JP" altLang="en-US" sz="12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80863-810A-48D4-876E-92264F1BACB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6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A6CF5-9A58-47B5-A043-C5B25FE9FA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24045" y="1137413"/>
            <a:ext cx="10343909" cy="2387600"/>
          </a:xfrm>
        </p:spPr>
        <p:txBody>
          <a:bodyPr anchor="ctr">
            <a:normAutofit/>
          </a:bodyPr>
          <a:lstStyle>
            <a:lvl1pPr algn="ctr">
              <a:defRPr sz="54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18" name="テキスト プレースホルダー 17">
            <a:extLst>
              <a:ext uri="{FF2B5EF4-FFF2-40B4-BE49-F238E27FC236}">
                <a16:creationId xmlns:a16="http://schemas.microsoft.com/office/drawing/2014/main" id="{1A1A4786-6E48-4C5D-B643-CB04940D5DF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40308" y="3602040"/>
            <a:ext cx="8427646" cy="1655761"/>
          </a:xfrm>
        </p:spPr>
        <p:txBody>
          <a:bodyPr anchor="ctr">
            <a:normAutofit/>
          </a:bodyPr>
          <a:lstStyle>
            <a:lvl1pPr marL="0" indent="0">
              <a:buNone/>
              <a:defRPr sz="28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199" indent="0">
              <a:buNone/>
              <a:defRPr/>
            </a:lvl2pPr>
            <a:lvl3pPr marL="914399" indent="0">
              <a:buNone/>
              <a:defRPr/>
            </a:lvl3pPr>
            <a:lvl4pPr marL="1371600" indent="0">
              <a:buNone/>
              <a:defRPr/>
            </a:lvl4pPr>
            <a:lvl5pPr marL="1828799" indent="0">
              <a:buNone/>
              <a:defRPr/>
            </a:lvl5pPr>
          </a:lstStyle>
          <a:p>
            <a:pPr lvl="0"/>
            <a:r>
              <a:rPr kumimoji="1" lang="en-US" altLang="ja-JP" dirty="0"/>
              <a:t>Name: Tokyo ISEM</a:t>
            </a:r>
            <a:br>
              <a:rPr kumimoji="1" lang="en-US" altLang="ja-JP" dirty="0"/>
            </a:br>
            <a:r>
              <a:rPr kumimoji="1" lang="en-US" altLang="ja-JP" dirty="0"/>
              <a:t>Affiliation: Tokyo ISEM University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950B2FE-3D59-E044-9DE7-EB87C82F4CF2}"/>
              </a:ext>
            </a:extLst>
          </p:cNvPr>
          <p:cNvSpPr txBox="1"/>
          <p:nvPr userDrawn="1"/>
        </p:nvSpPr>
        <p:spPr>
          <a:xfrm>
            <a:off x="4513811" y="4389120"/>
            <a:ext cx="184731" cy="54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8B95B3-7DB3-454D-A8F7-91E0179D1D9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7800104-F8B4-49E7-82A7-B9F04FBEE418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BE54EE-A666-7D42-84D0-B455AD38323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kumimoji="1" lang="en-US" altLang="ja-JP"/>
              <a:t>© ISEM2023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6F6F23-E441-2844-AB5C-856AFF3A6D9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A5C3302-171E-4EDD-A55A-969E1BA058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06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7E34E-8E3C-4F8F-95B5-22899267F2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Contents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8F9B0B-655A-4FD8-8FA9-8EF3722C4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13BA21F6-60AD-4217-8D74-810A6A957B62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8C024B-5829-4061-B4BF-848CC71D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7764E4F5-D92A-45F5-95C1-930A2E2DE68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2" y="1281022"/>
            <a:ext cx="10515600" cy="5047064"/>
          </a:xfrm>
        </p:spPr>
        <p:txBody>
          <a:bodyPr>
            <a:normAutofit/>
          </a:bodyPr>
          <a:lstStyle>
            <a:lvl1pPr marL="703384" indent="-703384">
              <a:buFont typeface="+mj-lt"/>
              <a:buAutoNum type="arabicPeriod"/>
              <a:defRPr sz="3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>
              <a:defRPr sz="2872"/>
            </a:lvl2pPr>
            <a:lvl3pPr>
              <a:defRPr sz="2153"/>
            </a:lvl3pPr>
            <a:lvl4pPr>
              <a:defRPr sz="2051"/>
            </a:lvl4pPr>
            <a:lvl5pPr>
              <a:defRPr sz="2051"/>
            </a:lvl5pPr>
          </a:lstStyle>
          <a:p>
            <a:pPr lvl="0"/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107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85B581-324E-4AD8-9768-07BCC3B8CD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kumimoji="1" lang="en-US" altLang="ja-JP" dirty="0"/>
              <a:t>Section Title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E2415C-60AD-4A56-A251-88786D392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82"/>
            </a:lvl1pPr>
            <a:lvl2pPr>
              <a:defRPr sz="2872"/>
            </a:lvl2pPr>
            <a:lvl3pPr>
              <a:defRPr sz="2153"/>
            </a:lvl3pPr>
            <a:lvl4pPr>
              <a:defRPr sz="2051"/>
            </a:lvl4pPr>
            <a:lvl5pPr>
              <a:defRPr sz="2051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B9E30-9AA6-4B79-A931-15258EFA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0104-F8B4-49E7-82A7-B9F04FBEE418}" type="datetime4">
              <a:rPr kumimoji="1" lang="en-US" altLang="ja-JP" smtClean="0"/>
              <a:t>May 30, 2022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AD07B3-EFA8-443A-AAE3-27FF41ED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5775F7-FB95-4257-A2D3-39FEF1FC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2C06-53E5-445F-999E-AFA94303D7F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4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27F11E-56F0-49A0-9423-60143BFA96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1" y="1709741"/>
            <a:ext cx="10515600" cy="2852737"/>
          </a:xfrm>
        </p:spPr>
        <p:txBody>
          <a:bodyPr anchor="ctr">
            <a:normAutofit/>
          </a:bodyPr>
          <a:lstStyle>
            <a:lvl1pPr>
              <a:defRPr sz="4923"/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FEF687-D93A-4EA9-975F-AFE76DA8B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9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8799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59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31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20039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759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76071B8-5EDE-44D6-902C-20A45A816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3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3597A-8301-495D-84EF-4EAF83346C24}" type="datetime4">
              <a:rPr kumimoji="1" lang="en-US" altLang="ja-JP" smtClean="0"/>
              <a:t>May 30, 2022</a:t>
            </a:fld>
            <a:endParaRPr kumimoji="1"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7C96CF6-7B3F-419C-8C2C-01FAB5EF83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6ADC600F-ECE3-40D4-B138-3CF4E46FE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9319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F113-2C7F-48C7-879F-9B4B1C97C0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11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106BB7-0B6B-41E5-9A29-689B5F70F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103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Section Title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74D814-AD64-485C-AAF5-FEF7DF6E2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2" y="1304314"/>
            <a:ext cx="5181600" cy="4988377"/>
          </a:xfrm>
        </p:spPr>
        <p:txBody>
          <a:bodyPr>
            <a:normAutofit/>
          </a:bodyPr>
          <a:lstStyle>
            <a:lvl1pPr>
              <a:defRPr sz="2462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>
              <a:defRPr sz="2256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>
              <a:defRPr sz="1845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>
              <a:defRPr sz="1642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>
              <a:defRPr sz="1642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A81192-2021-4699-8CBF-E20AE2277D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04314"/>
            <a:ext cx="5181600" cy="4988377"/>
          </a:xfrm>
        </p:spPr>
        <p:txBody>
          <a:bodyPr>
            <a:normAutofit/>
          </a:bodyPr>
          <a:lstStyle>
            <a:lvl1pPr>
              <a:defRPr sz="2462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>
              <a:defRPr sz="2256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>
              <a:defRPr sz="1845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>
              <a:defRPr sz="1642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>
              <a:defRPr sz="1642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日付プレースホルダー 3">
            <a:extLst>
              <a:ext uri="{FF2B5EF4-FFF2-40B4-BE49-F238E27FC236}">
                <a16:creationId xmlns:a16="http://schemas.microsoft.com/office/drawing/2014/main" id="{2DBD703E-25AF-4E0B-A64B-6A3C31D9D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3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23099C59-34AB-4BAF-8780-087304706B7A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9" name="フッター プレースホルダー 4">
            <a:extLst>
              <a:ext uri="{FF2B5EF4-FFF2-40B4-BE49-F238E27FC236}">
                <a16:creationId xmlns:a16="http://schemas.microsoft.com/office/drawing/2014/main" id="{B0F8AA21-5B5D-4539-B28D-3D63A88B1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77E9D988-A5D1-41D3-BD01-D14A83583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9317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6D4CA033-4B82-413D-8684-940956DE3B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28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AF67E6-E699-448F-8621-542837F26C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90" y="365123"/>
            <a:ext cx="10515600" cy="821615"/>
          </a:xfrm>
        </p:spPr>
        <p:txBody>
          <a:bodyPr>
            <a:normAutofit/>
          </a:bodyPr>
          <a:lstStyle>
            <a:lvl1pPr>
              <a:defRPr sz="44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Section Title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FE341B-813F-4837-B6E1-FF82DF4AF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269209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199" indent="0">
              <a:buNone/>
              <a:defRPr sz="2000" b="1"/>
            </a:lvl2pPr>
            <a:lvl3pPr marL="914399" indent="0">
              <a:buNone/>
              <a:defRPr sz="1801" b="1"/>
            </a:lvl3pPr>
            <a:lvl4pPr marL="1371600" indent="0">
              <a:buNone/>
              <a:defRPr sz="1599" b="1"/>
            </a:lvl4pPr>
            <a:lvl5pPr marL="1828799" indent="0">
              <a:buNone/>
              <a:defRPr sz="1599" b="1"/>
            </a:lvl5pPr>
            <a:lvl6pPr marL="2285998" indent="0">
              <a:buNone/>
              <a:defRPr sz="1599" b="1"/>
            </a:lvl6pPr>
            <a:lvl7pPr marL="2743198" indent="0">
              <a:buNone/>
              <a:defRPr sz="1599" b="1"/>
            </a:lvl7pPr>
            <a:lvl8pPr marL="3200397" indent="0">
              <a:buNone/>
              <a:defRPr sz="1599" b="1"/>
            </a:lvl8pPr>
            <a:lvl9pPr marL="3657598" indent="0">
              <a:buNone/>
              <a:defRPr sz="1599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D79DE4-44A0-4E28-BDF8-51E55E566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093117"/>
            <a:ext cx="5157787" cy="4225449"/>
          </a:xfrm>
        </p:spPr>
        <p:txBody>
          <a:bodyPr>
            <a:normAutofit/>
          </a:bodyPr>
          <a:lstStyle>
            <a:lvl1pPr>
              <a:defRPr sz="24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>
              <a:defRPr sz="18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>
              <a:defRPr sz="16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>
              <a:defRPr sz="16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910E0F7-FE4C-4DF1-8E8A-03021B0DC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269209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199" indent="0">
              <a:buNone/>
              <a:defRPr sz="2000" b="1"/>
            </a:lvl2pPr>
            <a:lvl3pPr marL="914399" indent="0">
              <a:buNone/>
              <a:defRPr sz="1801" b="1"/>
            </a:lvl3pPr>
            <a:lvl4pPr marL="1371600" indent="0">
              <a:buNone/>
              <a:defRPr sz="1599" b="1"/>
            </a:lvl4pPr>
            <a:lvl5pPr marL="1828799" indent="0">
              <a:buNone/>
              <a:defRPr sz="1599" b="1"/>
            </a:lvl5pPr>
            <a:lvl6pPr marL="2285998" indent="0">
              <a:buNone/>
              <a:defRPr sz="1599" b="1"/>
            </a:lvl6pPr>
            <a:lvl7pPr marL="2743198" indent="0">
              <a:buNone/>
              <a:defRPr sz="1599" b="1"/>
            </a:lvl7pPr>
            <a:lvl8pPr marL="3200397" indent="0">
              <a:buNone/>
              <a:defRPr sz="1599" b="1"/>
            </a:lvl8pPr>
            <a:lvl9pPr marL="3657598" indent="0">
              <a:buNone/>
              <a:defRPr sz="159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EB8702-0F25-4DE2-A69E-2856E6F27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093117"/>
            <a:ext cx="5183188" cy="4225449"/>
          </a:xfrm>
        </p:spPr>
        <p:txBody>
          <a:bodyPr>
            <a:normAutofit/>
          </a:bodyPr>
          <a:lstStyle>
            <a:lvl1pPr>
              <a:defRPr sz="24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>
              <a:defRPr sz="18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>
              <a:defRPr sz="16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>
              <a:defRPr sz="16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" name="日付プレースホルダー 3">
            <a:extLst>
              <a:ext uri="{FF2B5EF4-FFF2-40B4-BE49-F238E27FC236}">
                <a16:creationId xmlns:a16="http://schemas.microsoft.com/office/drawing/2014/main" id="{5C7EB7E2-9552-4FAD-BBA5-AF1632D4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3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33CFD2D2-FFC7-4A46-8787-BC848E19048C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11" name="フッター プレースホルダー 4">
            <a:extLst>
              <a:ext uri="{FF2B5EF4-FFF2-40B4-BE49-F238E27FC236}">
                <a16:creationId xmlns:a16="http://schemas.microsoft.com/office/drawing/2014/main" id="{6BAEFECB-E1E1-47BE-957D-7787269D9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3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F3F2EDF1-31D9-41C8-9CDA-BD13E97F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5453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6CF64D38-8604-4D1C-8F06-DB20C615560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82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216D0D-C87C-4267-9ACE-69BD6002DC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Section Title</a:t>
            </a:r>
            <a:endParaRPr kumimoji="1" lang="ja-JP" altLang="en-US" dirty="0"/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F4FB4909-2BB3-4567-BA82-01920EC94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3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51B1D07E-4D7D-4815-B852-3D987CDE8F98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301C3F57-FFF7-4F45-9035-2F6C3876A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BCDFFF68-09E2-4970-81E4-C41971959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9317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3C48451F-EC63-4132-97EF-E86598AAADB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40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360B60-4CE0-4CEA-A46F-43FAB0998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7985FDEF-75AB-4371-BA6C-2C2E3AC5FCC2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626066-24D6-4C71-994E-89B727605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3DA509-B111-466B-B059-AADB2D2C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44C4A97B-97B5-4BBB-8AF4-B4EB4BC4D11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6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最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A2D8C446-B7F4-4385-BB53-F54972097EB9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074582516"/>
              </p:ext>
            </p:extLst>
          </p:nvPr>
        </p:nvGraphicFramePr>
        <p:xfrm>
          <a:off x="4252873" y="1964235"/>
          <a:ext cx="3686256" cy="2929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ビットマップ イメージ" r:id="rId2" imgW="1797120" imgH="1797120" progId="Paint.Picture">
                  <p:embed/>
                </p:oleObj>
              </mc:Choice>
              <mc:Fallback>
                <p:oleObj name="ビットマップ イメージ" r:id="rId2" imgW="1797120" imgH="1797120" progId="Paint.Picture">
                  <p:embed/>
                  <p:pic>
                    <p:nvPicPr>
                      <p:cNvPr id="5" name="オブジェクト 4">
                        <a:extLst>
                          <a:ext uri="{FF2B5EF4-FFF2-40B4-BE49-F238E27FC236}">
                            <a16:creationId xmlns:a16="http://schemas.microsoft.com/office/drawing/2014/main" id="{A2D8C446-B7F4-4385-BB53-F54972097E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52873" y="1964235"/>
                        <a:ext cx="3686256" cy="29295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DAC361C2-6008-BD4F-91CD-A6C7D6B4711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08428" y="920416"/>
            <a:ext cx="7375144" cy="426677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CE430E-81A4-F642-9C52-91F0FF1B0504}"/>
              </a:ext>
            </a:extLst>
          </p:cNvPr>
          <p:cNvSpPr txBox="1"/>
          <p:nvPr userDrawn="1"/>
        </p:nvSpPr>
        <p:spPr>
          <a:xfrm>
            <a:off x="612742" y="4860963"/>
            <a:ext cx="1080311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ISEM 2023, Hachioji, Tokyo, Japan</a:t>
            </a:r>
          </a:p>
          <a:p>
            <a:pPr algn="ctr"/>
            <a:r>
              <a:rPr lang="en-US" dirty="0"/>
              <a:t>November 12 – 15, 2023</a:t>
            </a:r>
          </a:p>
        </p:txBody>
      </p:sp>
    </p:spTree>
    <p:extLst>
      <p:ext uri="{BB962C8B-B14F-4D97-AF65-F5344CB8AC3E}">
        <p14:creationId xmlns:p14="http://schemas.microsoft.com/office/powerpoint/2010/main" val="414611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CCCB702-9C99-44FD-BEB8-8AE7256B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3"/>
            <a:ext cx="10515600" cy="821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C9212A-680F-4C1C-A907-2DD04F719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281022"/>
            <a:ext cx="10515600" cy="5047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F5C27B-B229-41E7-8C7E-5B71D2BAE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3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37800104-F8B4-49E7-82A7-B9F04FBEE418}" type="datetime4">
              <a:rPr kumimoji="1" lang="en-US" altLang="ja-JP" smtClean="0"/>
              <a:pPr/>
              <a:t>May 30, 2022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0C90A-C80C-4998-8CF2-FB1E08960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DA3CD8-6FD7-4D29-91BF-934B7AE6C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5456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fld id="{DA5C3302-171E-4EDD-A55A-969E1BA058A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FCE3222-E29F-0642-993D-E286F0432DD7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-15312"/>
            <a:ext cx="1217448" cy="704335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BBBCA7F-DC8B-1A4A-9B2B-54BEEA8D98E9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7448" y="105763"/>
            <a:ext cx="10855103" cy="1"/>
          </a:xfrm>
          <a:prstGeom prst="line">
            <a:avLst/>
          </a:prstGeom>
          <a:ln w="47625">
            <a:solidFill>
              <a:srgbClr val="E41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48BB97C1-4584-9544-9123-4121E92D7531}"/>
              </a:ext>
            </a:extLst>
          </p:cNvPr>
          <p:cNvCxnSpPr>
            <a:cxnSpLocks/>
          </p:cNvCxnSpPr>
          <p:nvPr userDrawn="1"/>
        </p:nvCxnSpPr>
        <p:spPr>
          <a:xfrm flipV="1">
            <a:off x="205456" y="6744300"/>
            <a:ext cx="10855103" cy="1"/>
          </a:xfrm>
          <a:prstGeom prst="line">
            <a:avLst/>
          </a:prstGeom>
          <a:ln w="47625">
            <a:solidFill>
              <a:srgbClr val="E411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FCA6B09A-06A2-6946-B259-659B79ACCA4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997438" y="6149674"/>
            <a:ext cx="1217448" cy="70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2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3" r:id="rId9"/>
  </p:sldLayoutIdLst>
  <p:hf hdr="0" dt="0"/>
  <p:txStyles>
    <p:titleStyle>
      <a:lvl1pPr algn="l" defTabSz="914399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j-cs"/>
        </a:defRPr>
      </a:lvl1pPr>
    </p:titleStyle>
    <p:bodyStyle>
      <a:lvl1pPr marL="228601" indent="-228601" algn="l" defTabSz="914399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1pPr>
      <a:lvl2pPr marL="685801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2pPr>
      <a:lvl3pPr marL="1143000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3pPr>
      <a:lvl4pPr marL="1600199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4pPr>
      <a:lvl5pPr marL="2057400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5pPr>
      <a:lvl6pPr marL="2514600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9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9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8" indent="-228601" algn="l" defTabSz="91439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99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9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8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8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7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8" algn="l" defTabSz="914399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52DFD-6810-4EB0-BD01-C895E6329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en-US" altLang="ja-JP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4A7046-3651-4844-A8CB-C6D882B91E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anchor="ctr">
            <a:normAutofit/>
          </a:bodyPr>
          <a:lstStyle/>
          <a:p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22639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841E08-B1B5-F648-ACED-D2D29DB3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36FEE-F712-3C47-8858-2B84454F4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B8DC57-E54D-1143-8956-849091CE3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4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FD682C-D085-B948-B73F-160ACA579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en-US" altLang="ja-JP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190FDB-9CAA-D145-9B3C-CAD8DFB24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A8B6CD-2F89-E74C-B3AB-5D9F5879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© ISEM2023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AAF485-D513-E841-9455-DF6D8AC3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2C06-53E5-445F-999E-AFA94303D7FB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4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BAECA8-6140-F04E-A74D-803B8A03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E2C56D-AE4A-BE4C-A56F-F7A39DA6B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kumimoji="1" lang="en-US" altLang="ja-JP"/>
              <a:t>© ISEM2023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A119D3-2A57-8F44-A367-A1D65D0A4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48451F-EC63-4132-97EF-E86598AAADB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33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579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onsolas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tssd_template" id="{BB32449C-D596-4BBE-9C6D-DB4A73C5B292}" vid="{4C7745D7-1863-4F5C-A75C-838FEC4E146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16EBAABFAD9D848BC4780193DD2FD4B" ma:contentTypeVersion="" ma:contentTypeDescription="新しいドキュメントを作成します。" ma:contentTypeScope="" ma:versionID="6d753a6ee7e7ea5fe24c81b96b54eb13">
  <xsd:schema xmlns:xsd="http://www.w3.org/2001/XMLSchema" xmlns:xs="http://www.w3.org/2001/XMLSchema" xmlns:p="http://schemas.microsoft.com/office/2006/metadata/properties" xmlns:ns2="a7be5a06-7dc8-4824-b44b-acdaaeebbfcc" xmlns:ns3="43001988-91c5-463b-90d5-2d6f2ca33959" targetNamespace="http://schemas.microsoft.com/office/2006/metadata/properties" ma:root="true" ma:fieldsID="1634ba02c43a4e57ee0869b2757e8762" ns2:_="" ns3:_="">
    <xsd:import namespace="a7be5a06-7dc8-4824-b44b-acdaaeebbfcc"/>
    <xsd:import namespace="43001988-91c5-463b-90d5-2d6f2ca3395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e5a06-7dc8-4824-b44b-acdaaeebb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01988-91c5-463b-90d5-2d6f2ca339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05B7DE-A568-4C7F-B033-9CAFC982ADD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25EBDE-F196-4562-9BBD-29E756550A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be5a06-7dc8-4824-b44b-acdaaeebbfcc"/>
    <ds:schemaRef ds:uri="43001988-91c5-463b-90d5-2d6f2ca339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2A618B-0865-4C63-88EC-6796A19638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22</Words>
  <Application>Microsoft Macintosh PowerPoint</Application>
  <PresentationFormat>ワイド画面</PresentationFormat>
  <Paragraphs>11</Paragraphs>
  <Slides>5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 Medium</vt:lpstr>
      <vt:lpstr>Arial</vt:lpstr>
      <vt:lpstr>Calibri</vt:lpstr>
      <vt:lpstr>Verdana</vt:lpstr>
      <vt:lpstr>Office テーマ</vt:lpstr>
      <vt:lpstr>ビットマップ イメージ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生野 壮一郎</cp:lastModifiedBy>
  <cp:revision>19</cp:revision>
  <dcterms:created xsi:type="dcterms:W3CDTF">2019-09-12T07:41:50Z</dcterms:created>
  <dcterms:modified xsi:type="dcterms:W3CDTF">2022-05-30T02:41:38Z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0x010100E16EBAABFAD9D848BC4780193DD2FD4B</vt:lpwstr>
  </property>
</Properties>
</file>